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7" r:id="rId6"/>
    <p:sldId id="277" r:id="rId7"/>
    <p:sldId id="278" r:id="rId8"/>
    <p:sldId id="280" r:id="rId9"/>
    <p:sldId id="287" r:id="rId10"/>
    <p:sldId id="279" r:id="rId11"/>
    <p:sldId id="281" r:id="rId12"/>
    <p:sldId id="282" r:id="rId13"/>
    <p:sldId id="283" r:id="rId14"/>
    <p:sldId id="284" r:id="rId15"/>
    <p:sldId id="286" r:id="rId16"/>
    <p:sldId id="28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81C57B-5351-4DBA-B012-B89EEFD792F7}" v="54" dt="2023-06-04T17:28:01.882"/>
  </p1510:revLst>
</p1510:revInfo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an Nikolić" userId="b17adc437b51beba" providerId="LiveId" clId="{F881C57B-5351-4DBA-B012-B89EEFD792F7}"/>
    <pc:docChg chg="undo redo custSel addSld delSld modSld sldOrd">
      <pc:chgData name="Goran Nikolić" userId="b17adc437b51beba" providerId="LiveId" clId="{F881C57B-5351-4DBA-B012-B89EEFD792F7}" dt="2023-06-04T17:28:13.853" v="1082" actId="478"/>
      <pc:docMkLst>
        <pc:docMk/>
      </pc:docMkLst>
      <pc:sldChg chg="modSp mod">
        <pc:chgData name="Goran Nikolić" userId="b17adc437b51beba" providerId="LiveId" clId="{F881C57B-5351-4DBA-B012-B89EEFD792F7}" dt="2023-06-02T17:56:16.556" v="1032" actId="20577"/>
        <pc:sldMkLst>
          <pc:docMk/>
          <pc:sldMk cId="2720718388" sldId="256"/>
        </pc:sldMkLst>
        <pc:spChg chg="mod">
          <ac:chgData name="Goran Nikolić" userId="b17adc437b51beba" providerId="LiveId" clId="{F881C57B-5351-4DBA-B012-B89EEFD792F7}" dt="2023-06-01T09:33:05.261" v="986" actId="255"/>
          <ac:spMkLst>
            <pc:docMk/>
            <pc:sldMk cId="2720718388" sldId="256"/>
            <ac:spMk id="7" creationId="{98D150CF-F888-48EA-89E8-311ED5E9161B}"/>
          </ac:spMkLst>
        </pc:spChg>
        <pc:spChg chg="mod">
          <ac:chgData name="Goran Nikolić" userId="b17adc437b51beba" providerId="LiveId" clId="{F881C57B-5351-4DBA-B012-B89EEFD792F7}" dt="2023-06-02T17:56:16.556" v="1032" actId="20577"/>
          <ac:spMkLst>
            <pc:docMk/>
            <pc:sldMk cId="2720718388" sldId="256"/>
            <ac:spMk id="8" creationId="{6BBE0348-1527-4055-BA8A-E2754222743D}"/>
          </ac:spMkLst>
        </pc:spChg>
      </pc:sldChg>
      <pc:sldChg chg="addSp delSp modSp mod setBg">
        <pc:chgData name="Goran Nikolić" userId="b17adc437b51beba" providerId="LiveId" clId="{F881C57B-5351-4DBA-B012-B89EEFD792F7}" dt="2023-05-25T05:12:06.829" v="931" actId="20577"/>
        <pc:sldMkLst>
          <pc:docMk/>
          <pc:sldMk cId="1074753820" sldId="267"/>
        </pc:sldMkLst>
        <pc:spChg chg="mod ord">
          <ac:chgData name="Goran Nikolić" userId="b17adc437b51beba" providerId="LiveId" clId="{F881C57B-5351-4DBA-B012-B89EEFD792F7}" dt="2023-05-24T08:51:26.702" v="618" actId="26606"/>
          <ac:spMkLst>
            <pc:docMk/>
            <pc:sldMk cId="1074753820" sldId="267"/>
            <ac:spMk id="3" creationId="{88BDA17F-F303-4811-96C4-AD8A09ABEC11}"/>
          </ac:spMkLst>
        </pc:spChg>
        <pc:spChg chg="mod">
          <ac:chgData name="Goran Nikolić" userId="b17adc437b51beba" providerId="LiveId" clId="{F881C57B-5351-4DBA-B012-B89EEFD792F7}" dt="2023-05-24T08:51:26.702" v="618" actId="26606"/>
          <ac:spMkLst>
            <pc:docMk/>
            <pc:sldMk cId="1074753820" sldId="267"/>
            <ac:spMk id="4" creationId="{F6D5CF6D-DC44-4734-988C-0AAA60D5F7E2}"/>
          </ac:spMkLst>
        </pc:spChg>
        <pc:spChg chg="mod">
          <ac:chgData name="Goran Nikolić" userId="b17adc437b51beba" providerId="LiveId" clId="{F881C57B-5351-4DBA-B012-B89EEFD792F7}" dt="2023-05-24T08:51:26.702" v="618" actId="26606"/>
          <ac:spMkLst>
            <pc:docMk/>
            <pc:sldMk cId="1074753820" sldId="267"/>
            <ac:spMk id="5" creationId="{3E08B9AF-847F-4250-A53B-82D9036A5EBF}"/>
          </ac:spMkLst>
        </pc:spChg>
        <pc:spChg chg="add del mod">
          <ac:chgData name="Goran Nikolić" userId="b17adc437b51beba" providerId="LiveId" clId="{F881C57B-5351-4DBA-B012-B89EEFD792F7}" dt="2023-05-24T08:51:21.485" v="616"/>
          <ac:spMkLst>
            <pc:docMk/>
            <pc:sldMk cId="1074753820" sldId="267"/>
            <ac:spMk id="6" creationId="{029FF69C-382C-862E-2FA7-43A6D7E1F375}"/>
          </ac:spMkLst>
        </pc:spChg>
        <pc:spChg chg="mod">
          <ac:chgData name="Goran Nikolić" userId="b17adc437b51beba" providerId="LiveId" clId="{F881C57B-5351-4DBA-B012-B89EEFD792F7}" dt="2023-05-25T05:12:06.829" v="931" actId="20577"/>
          <ac:spMkLst>
            <pc:docMk/>
            <pc:sldMk cId="1074753820" sldId="267"/>
            <ac:spMk id="18" creationId="{9F2FEA60-F900-4C56-9486-48EA30926F6E}"/>
          </ac:spMkLst>
        </pc:spChg>
        <pc:spChg chg="mod">
          <ac:chgData name="Goran Nikolić" userId="b17adc437b51beba" providerId="LiveId" clId="{F881C57B-5351-4DBA-B012-B89EEFD792F7}" dt="2023-05-24T08:51:46.176" v="623" actId="27636"/>
          <ac:spMkLst>
            <pc:docMk/>
            <pc:sldMk cId="1074753820" sldId="267"/>
            <ac:spMk id="19" creationId="{AB6583FE-B653-4C01-9ADF-EC8514A0B5ED}"/>
          </ac:spMkLst>
        </pc:spChg>
        <pc:spChg chg="add">
          <ac:chgData name="Goran Nikolić" userId="b17adc437b51beba" providerId="LiveId" clId="{F881C57B-5351-4DBA-B012-B89EEFD792F7}" dt="2023-05-24T08:51:26.702" v="618" actId="26606"/>
          <ac:spMkLst>
            <pc:docMk/>
            <pc:sldMk cId="1074753820" sldId="267"/>
            <ac:spMk id="24" creationId="{569E3417-C771-4F3C-B4DD-356263496819}"/>
          </ac:spMkLst>
        </pc:spChg>
        <pc:spChg chg="add">
          <ac:chgData name="Goran Nikolić" userId="b17adc437b51beba" providerId="LiveId" clId="{F881C57B-5351-4DBA-B012-B89EEFD792F7}" dt="2023-05-24T08:51:26.702" v="618" actId="26606"/>
          <ac:spMkLst>
            <pc:docMk/>
            <pc:sldMk cId="1074753820" sldId="267"/>
            <ac:spMk id="26" creationId="{0580DD05-39CD-4456-866A-CD4ADCD8FFEA}"/>
          </ac:spMkLst>
        </pc:spChg>
        <pc:picChg chg="add mod ord">
          <ac:chgData name="Goran Nikolić" userId="b17adc437b51beba" providerId="LiveId" clId="{F881C57B-5351-4DBA-B012-B89EEFD792F7}" dt="2023-05-24T08:51:26.702" v="618" actId="26606"/>
          <ac:picMkLst>
            <pc:docMk/>
            <pc:sldMk cId="1074753820" sldId="267"/>
            <ac:picMk id="7" creationId="{7BF0B052-F69E-9A8C-1CF2-C18BF1C92F47}"/>
          </ac:picMkLst>
        </pc:picChg>
        <pc:picChg chg="del">
          <ac:chgData name="Goran Nikolić" userId="b17adc437b51beba" providerId="LiveId" clId="{F881C57B-5351-4DBA-B012-B89EEFD792F7}" dt="2023-05-24T08:51:18.691" v="615" actId="478"/>
          <ac:picMkLst>
            <pc:docMk/>
            <pc:sldMk cId="1074753820" sldId="267"/>
            <ac:picMk id="8" creationId="{7B7F6341-D9BE-4D3C-92A1-37FAA11DE63C}"/>
          </ac:picMkLst>
        </pc:picChg>
      </pc:sldChg>
      <pc:sldChg chg="delSp modSp mod">
        <pc:chgData name="Goran Nikolić" userId="b17adc437b51beba" providerId="LiveId" clId="{F881C57B-5351-4DBA-B012-B89EEFD792F7}" dt="2023-06-04T17:28:13.853" v="1082" actId="478"/>
        <pc:sldMkLst>
          <pc:docMk/>
          <pc:sldMk cId="767611276" sldId="276"/>
        </pc:sldMkLst>
        <pc:spChg chg="del">
          <ac:chgData name="Goran Nikolić" userId="b17adc437b51beba" providerId="LiveId" clId="{F881C57B-5351-4DBA-B012-B89EEFD792F7}" dt="2023-06-04T17:28:09.267" v="1081" actId="478"/>
          <ac:spMkLst>
            <pc:docMk/>
            <pc:sldMk cId="767611276" sldId="276"/>
            <ac:spMk id="4" creationId="{BBA09E0B-CEBC-425D-8A86-1F858D8DE9AD}"/>
          </ac:spMkLst>
        </pc:spChg>
        <pc:spChg chg="del">
          <ac:chgData name="Goran Nikolić" userId="b17adc437b51beba" providerId="LiveId" clId="{F881C57B-5351-4DBA-B012-B89EEFD792F7}" dt="2023-06-04T17:28:13.853" v="1082" actId="478"/>
          <ac:spMkLst>
            <pc:docMk/>
            <pc:sldMk cId="767611276" sldId="276"/>
            <ac:spMk id="5" creationId="{4DBAEA19-91BF-48E8-A1D4-8FB745EA44D0}"/>
          </ac:spMkLst>
        </pc:spChg>
        <pc:spChg chg="mod">
          <ac:chgData name="Goran Nikolić" userId="b17adc437b51beba" providerId="LiveId" clId="{F881C57B-5351-4DBA-B012-B89EEFD792F7}" dt="2023-05-24T08:56:36.512" v="730" actId="20577"/>
          <ac:spMkLst>
            <pc:docMk/>
            <pc:sldMk cId="767611276" sldId="276"/>
            <ac:spMk id="32" creationId="{30761B21-88ED-449E-B2B9-3FC40844C36D}"/>
          </ac:spMkLst>
        </pc:spChg>
        <pc:spChg chg="mod">
          <ac:chgData name="Goran Nikolić" userId="b17adc437b51beba" providerId="LiveId" clId="{F881C57B-5351-4DBA-B012-B89EEFD792F7}" dt="2023-05-24T08:57:34.684" v="812" actId="20577"/>
          <ac:spMkLst>
            <pc:docMk/>
            <pc:sldMk cId="767611276" sldId="276"/>
            <ac:spMk id="33" creationId="{0EEAA874-288B-4330-9FA4-F1144ACD46DE}"/>
          </ac:spMkLst>
        </pc:spChg>
      </pc:sldChg>
      <pc:sldChg chg="modSp mod">
        <pc:chgData name="Goran Nikolić" userId="b17adc437b51beba" providerId="LiveId" clId="{F881C57B-5351-4DBA-B012-B89EEFD792F7}" dt="2023-05-17T06:58:07.769" v="53" actId="20577"/>
        <pc:sldMkLst>
          <pc:docMk/>
          <pc:sldMk cId="3177210011" sldId="277"/>
        </pc:sldMkLst>
        <pc:spChg chg="mod">
          <ac:chgData name="Goran Nikolić" userId="b17adc437b51beba" providerId="LiveId" clId="{F881C57B-5351-4DBA-B012-B89EEFD792F7}" dt="2023-05-17T06:58:07.769" v="53" actId="20577"/>
          <ac:spMkLst>
            <pc:docMk/>
            <pc:sldMk cId="3177210011" sldId="277"/>
            <ac:spMk id="4" creationId="{B6ED780B-1772-C7E6-7280-23FBDA56D7E5}"/>
          </ac:spMkLst>
        </pc:spChg>
        <pc:spChg chg="mod">
          <ac:chgData name="Goran Nikolić" userId="b17adc437b51beba" providerId="LiveId" clId="{F881C57B-5351-4DBA-B012-B89EEFD792F7}" dt="2023-04-18T15:37:11.313" v="14" actId="1076"/>
          <ac:spMkLst>
            <pc:docMk/>
            <pc:sldMk cId="3177210011" sldId="277"/>
            <ac:spMk id="7" creationId="{F8E74BC0-D2F8-AD4E-E3A3-408AF4781DB7}"/>
          </ac:spMkLst>
        </pc:spChg>
      </pc:sldChg>
      <pc:sldChg chg="modSp mod">
        <pc:chgData name="Goran Nikolić" userId="b17adc437b51beba" providerId="LiveId" clId="{F881C57B-5351-4DBA-B012-B89EEFD792F7}" dt="2023-05-17T06:58:59.453" v="67" actId="20577"/>
        <pc:sldMkLst>
          <pc:docMk/>
          <pc:sldMk cId="3932474611" sldId="278"/>
        </pc:sldMkLst>
        <pc:spChg chg="mod">
          <ac:chgData name="Goran Nikolić" userId="b17adc437b51beba" providerId="LiveId" clId="{F881C57B-5351-4DBA-B012-B89EEFD792F7}" dt="2023-05-17T06:58:59.453" v="67" actId="20577"/>
          <ac:spMkLst>
            <pc:docMk/>
            <pc:sldMk cId="3932474611" sldId="278"/>
            <ac:spMk id="4" creationId="{432299EC-3198-6C6A-41D8-1236E65A578F}"/>
          </ac:spMkLst>
        </pc:spChg>
      </pc:sldChg>
      <pc:sldChg chg="addSp delSp modSp new mod setBg">
        <pc:chgData name="Goran Nikolić" userId="b17adc437b51beba" providerId="LiveId" clId="{F881C57B-5351-4DBA-B012-B89EEFD792F7}" dt="2023-06-04T17:26:35.994" v="1061"/>
        <pc:sldMkLst>
          <pc:docMk/>
          <pc:sldMk cId="1434172015" sldId="279"/>
        </pc:sldMkLst>
        <pc:spChg chg="mod">
          <ac:chgData name="Goran Nikolić" userId="b17adc437b51beba" providerId="LiveId" clId="{F881C57B-5351-4DBA-B012-B89EEFD792F7}" dt="2023-05-25T05:12:20.077" v="937" actId="20577"/>
          <ac:spMkLst>
            <pc:docMk/>
            <pc:sldMk cId="1434172015" sldId="279"/>
            <ac:spMk id="2" creationId="{57AA8C55-DCE2-D49E-74F5-400B9EF8BC30}"/>
          </ac:spMkLst>
        </pc:spChg>
        <pc:spChg chg="del mod">
          <ac:chgData name="Goran Nikolić" userId="b17adc437b51beba" providerId="LiveId" clId="{F881C57B-5351-4DBA-B012-B89EEFD792F7}" dt="2023-06-04T17:25:05.229" v="1050" actId="478"/>
          <ac:spMkLst>
            <pc:docMk/>
            <pc:sldMk cId="1434172015" sldId="279"/>
            <ac:spMk id="3" creationId="{10D9BA9E-22DE-0612-F21F-2A44F1F64C00}"/>
          </ac:spMkLst>
        </pc:spChg>
        <pc:spChg chg="add del mod">
          <ac:chgData name="Goran Nikolić" userId="b17adc437b51beba" providerId="LiveId" clId="{F881C57B-5351-4DBA-B012-B89EEFD792F7}" dt="2023-06-04T17:26:34.625" v="1060" actId="478"/>
          <ac:spMkLst>
            <pc:docMk/>
            <pc:sldMk cId="1434172015" sldId="279"/>
            <ac:spMk id="4" creationId="{70C17B96-D485-BF3A-6E4F-3B65E25B695F}"/>
          </ac:spMkLst>
        </pc:spChg>
        <pc:spChg chg="del">
          <ac:chgData name="Goran Nikolić" userId="b17adc437b51beba" providerId="LiveId" clId="{F881C57B-5351-4DBA-B012-B89EEFD792F7}" dt="2023-05-24T08:28:04.032" v="163"/>
          <ac:spMkLst>
            <pc:docMk/>
            <pc:sldMk cId="1434172015" sldId="279"/>
            <ac:spMk id="4" creationId="{EC8219A2-C799-19B4-4B1A-09778966060C}"/>
          </ac:spMkLst>
        </pc:spChg>
        <pc:spChg chg="del mod">
          <ac:chgData name="Goran Nikolić" userId="b17adc437b51beba" providerId="LiveId" clId="{F881C57B-5351-4DBA-B012-B89EEFD792F7}" dt="2023-06-04T17:25:39.390" v="1056" actId="478"/>
          <ac:spMkLst>
            <pc:docMk/>
            <pc:sldMk cId="1434172015" sldId="279"/>
            <ac:spMk id="5" creationId="{E496527F-C815-BCF3-F750-F5247E6D85B5}"/>
          </ac:spMkLst>
        </pc:spChg>
        <pc:spChg chg="mod">
          <ac:chgData name="Goran Nikolić" userId="b17adc437b51beba" providerId="LiveId" clId="{F881C57B-5351-4DBA-B012-B89EEFD792F7}" dt="2023-05-24T08:28:13.316" v="164" actId="26606"/>
          <ac:spMkLst>
            <pc:docMk/>
            <pc:sldMk cId="1434172015" sldId="279"/>
            <ac:spMk id="6" creationId="{773ED32F-1F73-52FF-3ADF-E9E8B855BB6E}"/>
          </ac:spMkLst>
        </pc:spChg>
        <pc:spChg chg="add mod ord">
          <ac:chgData name="Goran Nikolić" userId="b17adc437b51beba" providerId="LiveId" clId="{F881C57B-5351-4DBA-B012-B89EEFD792F7}" dt="2023-05-24T08:55:21.260" v="701" actId="20577"/>
          <ac:spMkLst>
            <pc:docMk/>
            <pc:sldMk cId="1434172015" sldId="279"/>
            <ac:spMk id="8" creationId="{BB593620-0E3D-5D60-6018-2B05EE08696F}"/>
          </ac:spMkLst>
        </pc:spChg>
        <pc:spChg chg="add mod">
          <ac:chgData name="Goran Nikolić" userId="b17adc437b51beba" providerId="LiveId" clId="{F881C57B-5351-4DBA-B012-B89EEFD792F7}" dt="2023-06-04T17:26:35.994" v="1061"/>
          <ac:spMkLst>
            <pc:docMk/>
            <pc:sldMk cId="1434172015" sldId="279"/>
            <ac:spMk id="9" creationId="{248ADFA6-E3D5-66D5-A87C-5EAD305CA3A6}"/>
          </ac:spMkLst>
        </pc:spChg>
        <pc:spChg chg="add mod">
          <ac:chgData name="Goran Nikolić" userId="b17adc437b51beba" providerId="LiveId" clId="{F881C57B-5351-4DBA-B012-B89EEFD792F7}" dt="2023-06-04T17:26:35.994" v="1061"/>
          <ac:spMkLst>
            <pc:docMk/>
            <pc:sldMk cId="1434172015" sldId="279"/>
            <ac:spMk id="10" creationId="{FAEC666C-72E0-08B1-1BBE-3058C7DBACCE}"/>
          </ac:spMkLst>
        </pc:spChg>
        <pc:spChg chg="add">
          <ac:chgData name="Goran Nikolić" userId="b17adc437b51beba" providerId="LiveId" clId="{F881C57B-5351-4DBA-B012-B89EEFD792F7}" dt="2023-05-24T08:28:13.316" v="164" actId="26606"/>
          <ac:spMkLst>
            <pc:docMk/>
            <pc:sldMk cId="1434172015" sldId="279"/>
            <ac:spMk id="13" creationId="{38FA0994-90D4-4E81-80B0-00014DDB6F8F}"/>
          </ac:spMkLst>
        </pc:spChg>
        <pc:spChg chg="add">
          <ac:chgData name="Goran Nikolić" userId="b17adc437b51beba" providerId="LiveId" clId="{F881C57B-5351-4DBA-B012-B89EEFD792F7}" dt="2023-05-24T08:28:13.316" v="164" actId="26606"/>
          <ac:spMkLst>
            <pc:docMk/>
            <pc:sldMk cId="1434172015" sldId="279"/>
            <ac:spMk id="15" creationId="{2FC57EC3-C5D7-417B-9930-FB3C9FE3FB31}"/>
          </ac:spMkLst>
        </pc:spChg>
        <pc:graphicFrameChg chg="add mod ord modGraphic">
          <ac:chgData name="Goran Nikolić" userId="b17adc437b51beba" providerId="LiveId" clId="{F881C57B-5351-4DBA-B012-B89EEFD792F7}" dt="2023-05-24T08:55:07.165" v="698" actId="14100"/>
          <ac:graphicFrameMkLst>
            <pc:docMk/>
            <pc:sldMk cId="1434172015" sldId="279"/>
            <ac:graphicFrameMk id="7" creationId="{682BBBA9-FE98-5776-E46F-CC8E528D6F4A}"/>
          </ac:graphicFrameMkLst>
        </pc:graphicFrameChg>
      </pc:sldChg>
      <pc:sldChg chg="addSp delSp modSp new mod setBg">
        <pc:chgData name="Goran Nikolić" userId="b17adc437b51beba" providerId="LiveId" clId="{F881C57B-5351-4DBA-B012-B89EEFD792F7}" dt="2023-06-04T17:26:23.349" v="1059" actId="478"/>
        <pc:sldMkLst>
          <pc:docMk/>
          <pc:sldMk cId="167356355" sldId="280"/>
        </pc:sldMkLst>
        <pc:spChg chg="mod">
          <ac:chgData name="Goran Nikolić" userId="b17adc437b51beba" providerId="LiveId" clId="{F881C57B-5351-4DBA-B012-B89EEFD792F7}" dt="2023-05-24T08:53:35.668" v="630" actId="26606"/>
          <ac:spMkLst>
            <pc:docMk/>
            <pc:sldMk cId="167356355" sldId="280"/>
            <ac:spMk id="2" creationId="{A466DDFF-8F04-71C0-1221-FCD3F2C50BE5}"/>
          </ac:spMkLst>
        </pc:spChg>
        <pc:spChg chg="del mod ord">
          <ac:chgData name="Goran Nikolić" userId="b17adc437b51beba" providerId="LiveId" clId="{F881C57B-5351-4DBA-B012-B89EEFD792F7}" dt="2023-06-04T17:24:50.339" v="1048" actId="478"/>
          <ac:spMkLst>
            <pc:docMk/>
            <pc:sldMk cId="167356355" sldId="280"/>
            <ac:spMk id="3" creationId="{F5E124CE-57B1-070E-C300-FBF6C6958A46}"/>
          </ac:spMkLst>
        </pc:spChg>
        <pc:spChg chg="mod">
          <ac:chgData name="Goran Nikolić" userId="b17adc437b51beba" providerId="LiveId" clId="{F881C57B-5351-4DBA-B012-B89EEFD792F7}" dt="2023-06-02T17:56:52.942" v="1042" actId="20577"/>
          <ac:spMkLst>
            <pc:docMk/>
            <pc:sldMk cId="167356355" sldId="280"/>
            <ac:spMk id="4" creationId="{97FA80FD-F6BE-856C-E372-E5B96F182BBC}"/>
          </ac:spMkLst>
        </pc:spChg>
        <pc:spChg chg="del mod">
          <ac:chgData name="Goran Nikolić" userId="b17adc437b51beba" providerId="LiveId" clId="{F881C57B-5351-4DBA-B012-B89EEFD792F7}" dt="2023-06-04T17:25:46.861" v="1057" actId="478"/>
          <ac:spMkLst>
            <pc:docMk/>
            <pc:sldMk cId="167356355" sldId="280"/>
            <ac:spMk id="5" creationId="{81AC27C6-BBC3-A906-67B2-661AEC1CC61D}"/>
          </ac:spMkLst>
        </pc:spChg>
        <pc:spChg chg="mod">
          <ac:chgData name="Goran Nikolić" userId="b17adc437b51beba" providerId="LiveId" clId="{F881C57B-5351-4DBA-B012-B89EEFD792F7}" dt="2023-05-24T08:53:35.668" v="630" actId="26606"/>
          <ac:spMkLst>
            <pc:docMk/>
            <pc:sldMk cId="167356355" sldId="280"/>
            <ac:spMk id="6" creationId="{CC354376-CCC0-94EB-E61B-ED39D5598E29}"/>
          </ac:spMkLst>
        </pc:spChg>
        <pc:spChg chg="add mod">
          <ac:chgData name="Goran Nikolić" userId="b17adc437b51beba" providerId="LiveId" clId="{F881C57B-5351-4DBA-B012-B89EEFD792F7}" dt="2023-06-04T17:24:51.495" v="1049"/>
          <ac:spMkLst>
            <pc:docMk/>
            <pc:sldMk cId="167356355" sldId="280"/>
            <ac:spMk id="8" creationId="{DCB2AC32-B8EF-1260-DB1B-1BD163FA4FFE}"/>
          </ac:spMkLst>
        </pc:spChg>
        <pc:spChg chg="add del mod">
          <ac:chgData name="Goran Nikolić" userId="b17adc437b51beba" providerId="LiveId" clId="{F881C57B-5351-4DBA-B012-B89EEFD792F7}" dt="2023-06-04T17:26:23.349" v="1059" actId="478"/>
          <ac:spMkLst>
            <pc:docMk/>
            <pc:sldMk cId="167356355" sldId="280"/>
            <ac:spMk id="9" creationId="{16982103-620B-46EA-8879-59FA0B2EA769}"/>
          </ac:spMkLst>
        </pc:spChg>
        <pc:spChg chg="add mod">
          <ac:chgData name="Goran Nikolić" userId="b17adc437b51beba" providerId="LiveId" clId="{F881C57B-5351-4DBA-B012-B89EEFD792F7}" dt="2023-06-04T17:26:17.922" v="1058"/>
          <ac:spMkLst>
            <pc:docMk/>
            <pc:sldMk cId="167356355" sldId="280"/>
            <ac:spMk id="10" creationId="{E9EDA139-9D03-E9A2-2018-1ACBFE26A4F2}"/>
          </ac:spMkLst>
        </pc:spChg>
        <pc:spChg chg="add del">
          <ac:chgData name="Goran Nikolić" userId="b17adc437b51beba" providerId="LiveId" clId="{F881C57B-5351-4DBA-B012-B89EEFD792F7}" dt="2023-05-24T08:53:33.408" v="627" actId="26606"/>
          <ac:spMkLst>
            <pc:docMk/>
            <pc:sldMk cId="167356355" sldId="280"/>
            <ac:spMk id="12" creationId="{36B9F8E7-EAA1-4B1C-BC13-EEB5C78CFCAF}"/>
          </ac:spMkLst>
        </pc:spChg>
        <pc:spChg chg="add del">
          <ac:chgData name="Goran Nikolić" userId="b17adc437b51beba" providerId="LiveId" clId="{F881C57B-5351-4DBA-B012-B89EEFD792F7}" dt="2023-05-24T08:53:33.408" v="627" actId="26606"/>
          <ac:spMkLst>
            <pc:docMk/>
            <pc:sldMk cId="167356355" sldId="280"/>
            <ac:spMk id="14" creationId="{18A7734B-518B-46E3-AF41-1134F2FF7BA1}"/>
          </ac:spMkLst>
        </pc:spChg>
        <pc:spChg chg="add del">
          <ac:chgData name="Goran Nikolić" userId="b17adc437b51beba" providerId="LiveId" clId="{F881C57B-5351-4DBA-B012-B89EEFD792F7}" dt="2023-05-24T08:53:35.648" v="629" actId="26606"/>
          <ac:spMkLst>
            <pc:docMk/>
            <pc:sldMk cId="167356355" sldId="280"/>
            <ac:spMk id="16" creationId="{54005083-1151-4AA0-B5A5-E5612B2B2C1E}"/>
          </ac:spMkLst>
        </pc:spChg>
        <pc:spChg chg="add del">
          <ac:chgData name="Goran Nikolić" userId="b17adc437b51beba" providerId="LiveId" clId="{F881C57B-5351-4DBA-B012-B89EEFD792F7}" dt="2023-05-24T08:53:35.648" v="629" actId="26606"/>
          <ac:spMkLst>
            <pc:docMk/>
            <pc:sldMk cId="167356355" sldId="280"/>
            <ac:spMk id="17" creationId="{4B963C5B-C292-4B20-9EC4-89C35372DABB}"/>
          </ac:spMkLst>
        </pc:spChg>
        <pc:spChg chg="add">
          <ac:chgData name="Goran Nikolić" userId="b17adc437b51beba" providerId="LiveId" clId="{F881C57B-5351-4DBA-B012-B89EEFD792F7}" dt="2023-05-24T08:53:35.668" v="630" actId="26606"/>
          <ac:spMkLst>
            <pc:docMk/>
            <pc:sldMk cId="167356355" sldId="280"/>
            <ac:spMk id="19" creationId="{38FA0994-90D4-4E81-80B0-00014DDB6F8F}"/>
          </ac:spMkLst>
        </pc:spChg>
        <pc:spChg chg="add">
          <ac:chgData name="Goran Nikolić" userId="b17adc437b51beba" providerId="LiveId" clId="{F881C57B-5351-4DBA-B012-B89EEFD792F7}" dt="2023-05-24T08:53:35.668" v="630" actId="26606"/>
          <ac:spMkLst>
            <pc:docMk/>
            <pc:sldMk cId="167356355" sldId="280"/>
            <ac:spMk id="20" creationId="{2FC57EC3-C5D7-417B-9930-FB3C9FE3FB31}"/>
          </ac:spMkLst>
        </pc:spChg>
        <pc:picChg chg="add mod ord">
          <ac:chgData name="Goran Nikolić" userId="b17adc437b51beba" providerId="LiveId" clId="{F881C57B-5351-4DBA-B012-B89EEFD792F7}" dt="2023-05-24T08:53:35.668" v="630" actId="26606"/>
          <ac:picMkLst>
            <pc:docMk/>
            <pc:sldMk cId="167356355" sldId="280"/>
            <ac:picMk id="7" creationId="{183ED3A9-F426-B3A5-E517-7FC94B37FC09}"/>
          </ac:picMkLst>
        </pc:picChg>
      </pc:sldChg>
      <pc:sldChg chg="new del">
        <pc:chgData name="Goran Nikolić" userId="b17adc437b51beba" providerId="LiveId" clId="{F881C57B-5351-4DBA-B012-B89EEFD792F7}" dt="2023-05-24T08:26:05.574" v="103" actId="680"/>
        <pc:sldMkLst>
          <pc:docMk/>
          <pc:sldMk cId="304418759" sldId="280"/>
        </pc:sldMkLst>
      </pc:sldChg>
      <pc:sldChg chg="new del">
        <pc:chgData name="Goran Nikolić" userId="b17adc437b51beba" providerId="LiveId" clId="{F881C57B-5351-4DBA-B012-B89EEFD792F7}" dt="2023-05-24T08:26:12.341" v="105" actId="680"/>
        <pc:sldMkLst>
          <pc:docMk/>
          <pc:sldMk cId="2401820988" sldId="280"/>
        </pc:sldMkLst>
      </pc:sldChg>
      <pc:sldChg chg="addSp delSp modSp new mod">
        <pc:chgData name="Goran Nikolić" userId="b17adc437b51beba" providerId="LiveId" clId="{F881C57B-5351-4DBA-B012-B89EEFD792F7}" dt="2023-06-04T17:26:42.015" v="1062"/>
        <pc:sldMkLst>
          <pc:docMk/>
          <pc:sldMk cId="2331106052" sldId="281"/>
        </pc:sldMkLst>
        <pc:spChg chg="mod">
          <ac:chgData name="Goran Nikolić" userId="b17adc437b51beba" providerId="LiveId" clId="{F881C57B-5351-4DBA-B012-B89EEFD792F7}" dt="2023-05-25T05:12:17.718" v="935" actId="20577"/>
          <ac:spMkLst>
            <pc:docMk/>
            <pc:sldMk cId="2331106052" sldId="281"/>
            <ac:spMk id="2" creationId="{0766F252-39C3-22E7-A087-60CA50FAD1B6}"/>
          </ac:spMkLst>
        </pc:spChg>
        <pc:spChg chg="del">
          <ac:chgData name="Goran Nikolić" userId="b17adc437b51beba" providerId="LiveId" clId="{F881C57B-5351-4DBA-B012-B89EEFD792F7}" dt="2023-06-04T17:25:26.245" v="1054" actId="478"/>
          <ac:spMkLst>
            <pc:docMk/>
            <pc:sldMk cId="2331106052" sldId="281"/>
            <ac:spMk id="3" creationId="{D931EC1F-6C77-2755-0A81-916631CA8E43}"/>
          </ac:spMkLst>
        </pc:spChg>
        <pc:spChg chg="add del mod">
          <ac:chgData name="Goran Nikolić" userId="b17adc437b51beba" providerId="LiveId" clId="{F881C57B-5351-4DBA-B012-B89EEFD792F7}" dt="2023-05-25T05:12:01.059" v="925" actId="20577"/>
          <ac:spMkLst>
            <pc:docMk/>
            <pc:sldMk cId="2331106052" sldId="281"/>
            <ac:spMk id="4" creationId="{31C1945E-CB39-554F-459C-9C7100E5EAEB}"/>
          </ac:spMkLst>
        </pc:spChg>
        <pc:spChg chg="del">
          <ac:chgData name="Goran Nikolić" userId="b17adc437b51beba" providerId="LiveId" clId="{F881C57B-5351-4DBA-B012-B89EEFD792F7}" dt="2023-06-04T17:25:29.809" v="1055" actId="478"/>
          <ac:spMkLst>
            <pc:docMk/>
            <pc:sldMk cId="2331106052" sldId="281"/>
            <ac:spMk id="5" creationId="{13A14BBE-346C-60DD-BD3F-246A63882333}"/>
          </ac:spMkLst>
        </pc:spChg>
        <pc:spChg chg="add del mod">
          <ac:chgData name="Goran Nikolić" userId="b17adc437b51beba" providerId="LiveId" clId="{F881C57B-5351-4DBA-B012-B89EEFD792F7}" dt="2023-06-04T17:25:21.960" v="1053"/>
          <ac:spMkLst>
            <pc:docMk/>
            <pc:sldMk cId="2331106052" sldId="281"/>
            <ac:spMk id="7" creationId="{30BDB092-9AE7-188E-F61D-BCE474507CCD}"/>
          </ac:spMkLst>
        </pc:spChg>
        <pc:spChg chg="add del">
          <ac:chgData name="Goran Nikolić" userId="b17adc437b51beba" providerId="LiveId" clId="{F881C57B-5351-4DBA-B012-B89EEFD792F7}" dt="2023-05-24T08:29:43.945" v="177"/>
          <ac:spMkLst>
            <pc:docMk/>
            <pc:sldMk cId="2331106052" sldId="281"/>
            <ac:spMk id="8" creationId="{4F990945-E447-10BD-4D14-6F61F44777EF}"/>
          </ac:spMkLst>
        </pc:spChg>
        <pc:spChg chg="add mod">
          <ac:chgData name="Goran Nikolić" userId="b17adc437b51beba" providerId="LiveId" clId="{F881C57B-5351-4DBA-B012-B89EEFD792F7}" dt="2023-06-04T17:26:42.015" v="1062"/>
          <ac:spMkLst>
            <pc:docMk/>
            <pc:sldMk cId="2331106052" sldId="281"/>
            <ac:spMk id="8" creationId="{64D3B11C-B9B3-6DB9-C658-254CF1350E90}"/>
          </ac:spMkLst>
        </pc:spChg>
        <pc:spChg chg="add mod">
          <ac:chgData name="Goran Nikolić" userId="b17adc437b51beba" providerId="LiveId" clId="{F881C57B-5351-4DBA-B012-B89EEFD792F7}" dt="2023-06-04T17:26:42.015" v="1062"/>
          <ac:spMkLst>
            <pc:docMk/>
            <pc:sldMk cId="2331106052" sldId="281"/>
            <ac:spMk id="9" creationId="{C3A46497-C7AF-410E-363E-5234D27D652A}"/>
          </ac:spMkLst>
        </pc:spChg>
        <pc:graphicFrameChg chg="add del mod">
          <ac:chgData name="Goran Nikolić" userId="b17adc437b51beba" providerId="LiveId" clId="{F881C57B-5351-4DBA-B012-B89EEFD792F7}" dt="2023-05-24T08:29:43.945" v="177"/>
          <ac:graphicFrameMkLst>
            <pc:docMk/>
            <pc:sldMk cId="2331106052" sldId="281"/>
            <ac:graphicFrameMk id="7" creationId="{BC4E3364-97F5-9A6D-52EC-27DC2F756EB6}"/>
          </ac:graphicFrameMkLst>
        </pc:graphicFrameChg>
      </pc:sldChg>
      <pc:sldChg chg="addSp delSp modSp new mod setBg">
        <pc:chgData name="Goran Nikolić" userId="b17adc437b51beba" providerId="LiveId" clId="{F881C57B-5351-4DBA-B012-B89EEFD792F7}" dt="2023-06-04T17:26:51.757" v="1065"/>
        <pc:sldMkLst>
          <pc:docMk/>
          <pc:sldMk cId="3479571965" sldId="282"/>
        </pc:sldMkLst>
        <pc:spChg chg="mod">
          <ac:chgData name="Goran Nikolić" userId="b17adc437b51beba" providerId="LiveId" clId="{F881C57B-5351-4DBA-B012-B89EEFD792F7}" dt="2023-05-25T05:11:57.538" v="920" actId="20577"/>
          <ac:spMkLst>
            <pc:docMk/>
            <pc:sldMk cId="3479571965" sldId="282"/>
            <ac:spMk id="2" creationId="{1CDA6843-8C0B-01E7-F914-02700D87661D}"/>
          </ac:spMkLst>
        </pc:spChg>
        <pc:spChg chg="del mod ord">
          <ac:chgData name="Goran Nikolić" userId="b17adc437b51beba" providerId="LiveId" clId="{F881C57B-5351-4DBA-B012-B89EEFD792F7}" dt="2023-06-04T17:26:48.278" v="1063" actId="478"/>
          <ac:spMkLst>
            <pc:docMk/>
            <pc:sldMk cId="3479571965" sldId="282"/>
            <ac:spMk id="3" creationId="{93FA2614-5DE9-A44D-C735-39A9F56F82C5}"/>
          </ac:spMkLst>
        </pc:spChg>
        <pc:spChg chg="mod">
          <ac:chgData name="Goran Nikolić" userId="b17adc437b51beba" providerId="LiveId" clId="{F881C57B-5351-4DBA-B012-B89EEFD792F7}" dt="2023-05-24T08:37:08.706" v="420" actId="5793"/>
          <ac:spMkLst>
            <pc:docMk/>
            <pc:sldMk cId="3479571965" sldId="282"/>
            <ac:spMk id="4" creationId="{8C227B88-05B4-DE81-F45A-7568DDEB3F04}"/>
          </ac:spMkLst>
        </pc:spChg>
        <pc:spChg chg="del mod">
          <ac:chgData name="Goran Nikolić" userId="b17adc437b51beba" providerId="LiveId" clId="{F881C57B-5351-4DBA-B012-B89EEFD792F7}" dt="2023-06-04T17:26:50.598" v="1064" actId="478"/>
          <ac:spMkLst>
            <pc:docMk/>
            <pc:sldMk cId="3479571965" sldId="282"/>
            <ac:spMk id="5" creationId="{FED50AA9-BBDC-606E-69C3-C805570367B3}"/>
          </ac:spMkLst>
        </pc:spChg>
        <pc:spChg chg="mod">
          <ac:chgData name="Goran Nikolić" userId="b17adc437b51beba" providerId="LiveId" clId="{F881C57B-5351-4DBA-B012-B89EEFD792F7}" dt="2023-05-24T08:34:34.706" v="278" actId="26606"/>
          <ac:spMkLst>
            <pc:docMk/>
            <pc:sldMk cId="3479571965" sldId="282"/>
            <ac:spMk id="6" creationId="{6E18F7CC-C855-C918-CF3C-8BDE15612470}"/>
          </ac:spMkLst>
        </pc:spChg>
        <pc:spChg chg="add mod">
          <ac:chgData name="Goran Nikolić" userId="b17adc437b51beba" providerId="LiveId" clId="{F881C57B-5351-4DBA-B012-B89EEFD792F7}" dt="2023-06-04T17:26:51.757" v="1065"/>
          <ac:spMkLst>
            <pc:docMk/>
            <pc:sldMk cId="3479571965" sldId="282"/>
            <ac:spMk id="7" creationId="{09BCAD2D-0683-AE6B-AF2C-24A8F1B97BC3}"/>
          </ac:spMkLst>
        </pc:spChg>
        <pc:spChg chg="add mod">
          <ac:chgData name="Goran Nikolić" userId="b17adc437b51beba" providerId="LiveId" clId="{F881C57B-5351-4DBA-B012-B89EEFD792F7}" dt="2023-06-04T17:26:51.757" v="1065"/>
          <ac:spMkLst>
            <pc:docMk/>
            <pc:sldMk cId="3479571965" sldId="282"/>
            <ac:spMk id="8" creationId="{97CDECF9-0C05-52BD-23AD-F49F76DE5FC5}"/>
          </ac:spMkLst>
        </pc:spChg>
        <pc:spChg chg="add del">
          <ac:chgData name="Goran Nikolić" userId="b17adc437b51beba" providerId="LiveId" clId="{F881C57B-5351-4DBA-B012-B89EEFD792F7}" dt="2023-05-24T08:34:34.659" v="277" actId="26606"/>
          <ac:spMkLst>
            <pc:docMk/>
            <pc:sldMk cId="3479571965" sldId="282"/>
            <ac:spMk id="17" creationId="{38FA0994-90D4-4E81-80B0-00014DDB6F8F}"/>
          </ac:spMkLst>
        </pc:spChg>
        <pc:spChg chg="add del">
          <ac:chgData name="Goran Nikolić" userId="b17adc437b51beba" providerId="LiveId" clId="{F881C57B-5351-4DBA-B012-B89EEFD792F7}" dt="2023-05-24T08:34:27.015" v="275" actId="26606"/>
          <ac:spMkLst>
            <pc:docMk/>
            <pc:sldMk cId="3479571965" sldId="282"/>
            <ac:spMk id="20" creationId="{2829618A-B780-4421-AC86-35B451AF5DC5}"/>
          </ac:spMkLst>
        </pc:spChg>
        <pc:spChg chg="add del">
          <ac:chgData name="Goran Nikolić" userId="b17adc437b51beba" providerId="LiveId" clId="{F881C57B-5351-4DBA-B012-B89EEFD792F7}" dt="2023-05-24T08:34:34.659" v="277" actId="26606"/>
          <ac:spMkLst>
            <pc:docMk/>
            <pc:sldMk cId="3479571965" sldId="282"/>
            <ac:spMk id="22" creationId="{2FC57EC3-C5D7-417B-9930-FB3C9FE3FB31}"/>
          </ac:spMkLst>
        </pc:spChg>
        <pc:spChg chg="add">
          <ac:chgData name="Goran Nikolić" userId="b17adc437b51beba" providerId="LiveId" clId="{F881C57B-5351-4DBA-B012-B89EEFD792F7}" dt="2023-05-24T08:34:34.706" v="278" actId="26606"/>
          <ac:spMkLst>
            <pc:docMk/>
            <pc:sldMk cId="3479571965" sldId="282"/>
            <ac:spMk id="24" creationId="{7238084E-9C0F-497C-9436-2CD6C9BC62B9}"/>
          </ac:spMkLst>
        </pc:spChg>
        <pc:spChg chg="add">
          <ac:chgData name="Goran Nikolić" userId="b17adc437b51beba" providerId="LiveId" clId="{F881C57B-5351-4DBA-B012-B89EEFD792F7}" dt="2023-05-24T08:34:34.706" v="278" actId="26606"/>
          <ac:spMkLst>
            <pc:docMk/>
            <pc:sldMk cId="3479571965" sldId="282"/>
            <ac:spMk id="25" creationId="{0A9314D7-79E5-4587-B59D-FA5DDE9F301E}"/>
          </ac:spMkLst>
        </pc:spChg>
        <pc:graphicFrameChg chg="add del mod">
          <ac:chgData name="Goran Nikolić" userId="b17adc437b51beba" providerId="LiveId" clId="{F881C57B-5351-4DBA-B012-B89EEFD792F7}" dt="2023-05-24T08:32:50.877" v="247"/>
          <ac:graphicFrameMkLst>
            <pc:docMk/>
            <pc:sldMk cId="3479571965" sldId="282"/>
            <ac:graphicFrameMk id="7" creationId="{AEC5869D-B6C7-16B7-CBEA-CFBB3627E393}"/>
          </ac:graphicFrameMkLst>
        </pc:graphicFrameChg>
        <pc:graphicFrameChg chg="add del mod">
          <ac:chgData name="Goran Nikolić" userId="b17adc437b51beba" providerId="LiveId" clId="{F881C57B-5351-4DBA-B012-B89EEFD792F7}" dt="2023-05-24T08:32:56.434" v="249"/>
          <ac:graphicFrameMkLst>
            <pc:docMk/>
            <pc:sldMk cId="3479571965" sldId="282"/>
            <ac:graphicFrameMk id="8" creationId="{91479941-D1F7-B063-0994-EBDFED013681}"/>
          </ac:graphicFrameMkLst>
        </pc:graphicFrameChg>
        <pc:graphicFrameChg chg="add del mod">
          <ac:chgData name="Goran Nikolić" userId="b17adc437b51beba" providerId="LiveId" clId="{F881C57B-5351-4DBA-B012-B89EEFD792F7}" dt="2023-05-24T08:33:25.486" v="259"/>
          <ac:graphicFrameMkLst>
            <pc:docMk/>
            <pc:sldMk cId="3479571965" sldId="282"/>
            <ac:graphicFrameMk id="9" creationId="{1D3FD64A-EFAC-690D-360D-2ECC5EA2213E}"/>
          </ac:graphicFrameMkLst>
        </pc:graphicFrameChg>
        <pc:graphicFrameChg chg="add del mod">
          <ac:chgData name="Goran Nikolić" userId="b17adc437b51beba" providerId="LiveId" clId="{F881C57B-5351-4DBA-B012-B89EEFD792F7}" dt="2023-05-24T08:33:38.940" v="263"/>
          <ac:graphicFrameMkLst>
            <pc:docMk/>
            <pc:sldMk cId="3479571965" sldId="282"/>
            <ac:graphicFrameMk id="10" creationId="{7A79040C-8488-3083-C46F-EC1DDD9CB366}"/>
          </ac:graphicFrameMkLst>
        </pc:graphicFrameChg>
        <pc:graphicFrameChg chg="add del mod">
          <ac:chgData name="Goran Nikolić" userId="b17adc437b51beba" providerId="LiveId" clId="{F881C57B-5351-4DBA-B012-B89EEFD792F7}" dt="2023-05-24T08:33:44.003" v="265"/>
          <ac:graphicFrameMkLst>
            <pc:docMk/>
            <pc:sldMk cId="3479571965" sldId="282"/>
            <ac:graphicFrameMk id="11" creationId="{0AA439D7-86FA-33AE-B74B-D8433A506680}"/>
          </ac:graphicFrameMkLst>
        </pc:graphicFrameChg>
        <pc:graphicFrameChg chg="add del mod">
          <ac:chgData name="Goran Nikolić" userId="b17adc437b51beba" providerId="LiveId" clId="{F881C57B-5351-4DBA-B012-B89EEFD792F7}" dt="2023-05-24T08:34:02.853" v="270"/>
          <ac:graphicFrameMkLst>
            <pc:docMk/>
            <pc:sldMk cId="3479571965" sldId="282"/>
            <ac:graphicFrameMk id="13" creationId="{F4391143-6D0C-B6CC-C490-5D0A5AC4654E}"/>
          </ac:graphicFrameMkLst>
        </pc:graphicFrameChg>
        <pc:graphicFrameChg chg="add del mod">
          <ac:chgData name="Goran Nikolić" userId="b17adc437b51beba" providerId="LiveId" clId="{F881C57B-5351-4DBA-B012-B89EEFD792F7}" dt="2023-05-24T08:34:13.747" v="272"/>
          <ac:graphicFrameMkLst>
            <pc:docMk/>
            <pc:sldMk cId="3479571965" sldId="282"/>
            <ac:graphicFrameMk id="14" creationId="{1152E107-2DDE-82FA-59B8-AC963BEDA499}"/>
          </ac:graphicFrameMkLst>
        </pc:graphicFrameChg>
        <pc:graphicFrameChg chg="add mod modGraphic">
          <ac:chgData name="Goran Nikolić" userId="b17adc437b51beba" providerId="LiveId" clId="{F881C57B-5351-4DBA-B012-B89EEFD792F7}" dt="2023-05-24T08:34:47.393" v="280" actId="207"/>
          <ac:graphicFrameMkLst>
            <pc:docMk/>
            <pc:sldMk cId="3479571965" sldId="282"/>
            <ac:graphicFrameMk id="15" creationId="{FAD95338-CF7C-F8A0-ECAF-8FE8E71E8C44}"/>
          </ac:graphicFrameMkLst>
        </pc:graphicFrameChg>
        <pc:picChg chg="add del">
          <ac:chgData name="Goran Nikolić" userId="b17adc437b51beba" providerId="LiveId" clId="{F881C57B-5351-4DBA-B012-B89EEFD792F7}" dt="2023-05-24T08:33:58.446" v="268"/>
          <ac:picMkLst>
            <pc:docMk/>
            <pc:sldMk cId="3479571965" sldId="282"/>
            <ac:picMk id="12" creationId="{5E816443-066E-5D59-C7EC-AC8E39C14C08}"/>
          </ac:picMkLst>
        </pc:picChg>
      </pc:sldChg>
      <pc:sldChg chg="addSp delSp modSp new mod">
        <pc:chgData name="Goran Nikolić" userId="b17adc437b51beba" providerId="LiveId" clId="{F881C57B-5351-4DBA-B012-B89EEFD792F7}" dt="2023-06-04T17:27:05.163" v="1069"/>
        <pc:sldMkLst>
          <pc:docMk/>
          <pc:sldMk cId="2313836456" sldId="283"/>
        </pc:sldMkLst>
        <pc:spChg chg="mod">
          <ac:chgData name="Goran Nikolić" userId="b17adc437b51beba" providerId="LiveId" clId="{F881C57B-5351-4DBA-B012-B89EEFD792F7}" dt="2023-05-24T08:35:35.547" v="292" actId="14100"/>
          <ac:spMkLst>
            <pc:docMk/>
            <pc:sldMk cId="2313836456" sldId="283"/>
            <ac:spMk id="2" creationId="{03A8E33D-407C-C001-80C0-A632E2E14805}"/>
          </ac:spMkLst>
        </pc:spChg>
        <pc:spChg chg="del mod">
          <ac:chgData name="Goran Nikolić" userId="b17adc437b51beba" providerId="LiveId" clId="{F881C57B-5351-4DBA-B012-B89EEFD792F7}" dt="2023-06-04T17:27:01.109" v="1067" actId="478"/>
          <ac:spMkLst>
            <pc:docMk/>
            <pc:sldMk cId="2313836456" sldId="283"/>
            <ac:spMk id="3" creationId="{8287D56F-082C-755B-C160-046795CB350B}"/>
          </ac:spMkLst>
        </pc:spChg>
        <pc:spChg chg="add del mod">
          <ac:chgData name="Goran Nikolić" userId="b17adc437b51beba" providerId="LiveId" clId="{F881C57B-5351-4DBA-B012-B89EEFD792F7}" dt="2023-05-24T08:55:47.815" v="704" actId="5793"/>
          <ac:spMkLst>
            <pc:docMk/>
            <pc:sldMk cId="2313836456" sldId="283"/>
            <ac:spMk id="4" creationId="{DD1866F8-1DDC-37B4-019B-051918434B74}"/>
          </ac:spMkLst>
        </pc:spChg>
        <pc:spChg chg="del">
          <ac:chgData name="Goran Nikolić" userId="b17adc437b51beba" providerId="LiveId" clId="{F881C57B-5351-4DBA-B012-B89EEFD792F7}" dt="2023-06-04T17:27:04.064" v="1068" actId="478"/>
          <ac:spMkLst>
            <pc:docMk/>
            <pc:sldMk cId="2313836456" sldId="283"/>
            <ac:spMk id="5" creationId="{47628F07-CA2B-E227-2CCC-29931CC717AF}"/>
          </ac:spMkLst>
        </pc:spChg>
        <pc:spChg chg="add mod">
          <ac:chgData name="Goran Nikolić" userId="b17adc437b51beba" providerId="LiveId" clId="{F881C57B-5351-4DBA-B012-B89EEFD792F7}" dt="2023-06-04T17:27:05.163" v="1069"/>
          <ac:spMkLst>
            <pc:docMk/>
            <pc:sldMk cId="2313836456" sldId="283"/>
            <ac:spMk id="7" creationId="{C4D3074B-C1ED-0D0C-6EBA-4DBAA6D61301}"/>
          </ac:spMkLst>
        </pc:spChg>
        <pc:spChg chg="add mod">
          <ac:chgData name="Goran Nikolić" userId="b17adc437b51beba" providerId="LiveId" clId="{F881C57B-5351-4DBA-B012-B89EEFD792F7}" dt="2023-06-04T17:27:05.163" v="1069"/>
          <ac:spMkLst>
            <pc:docMk/>
            <pc:sldMk cId="2313836456" sldId="283"/>
            <ac:spMk id="8" creationId="{A9ABC21C-7A54-9DF6-B8F8-E26E5143AFB7}"/>
          </ac:spMkLst>
        </pc:spChg>
        <pc:spChg chg="add del">
          <ac:chgData name="Goran Nikolić" userId="b17adc437b51beba" providerId="LiveId" clId="{F881C57B-5351-4DBA-B012-B89EEFD792F7}" dt="2023-05-24T08:35:18.857" v="283"/>
          <ac:spMkLst>
            <pc:docMk/>
            <pc:sldMk cId="2313836456" sldId="283"/>
            <ac:spMk id="8" creationId="{C27C3921-BB9C-17A6-C324-F94517891B9C}"/>
          </ac:spMkLst>
        </pc:spChg>
        <pc:spChg chg="add mod">
          <ac:chgData name="Goran Nikolić" userId="b17adc437b51beba" providerId="LiveId" clId="{F881C57B-5351-4DBA-B012-B89EEFD792F7}" dt="2023-06-01T09:34:47.239" v="989" actId="20577"/>
          <ac:spMkLst>
            <pc:docMk/>
            <pc:sldMk cId="2313836456" sldId="283"/>
            <ac:spMk id="11" creationId="{96EF4409-31AC-9965-CE85-71757CAAC243}"/>
          </ac:spMkLst>
        </pc:spChg>
        <pc:graphicFrameChg chg="add del mod">
          <ac:chgData name="Goran Nikolić" userId="b17adc437b51beba" providerId="LiveId" clId="{F881C57B-5351-4DBA-B012-B89EEFD792F7}" dt="2023-05-24T08:35:18.857" v="283"/>
          <ac:graphicFrameMkLst>
            <pc:docMk/>
            <pc:sldMk cId="2313836456" sldId="283"/>
            <ac:graphicFrameMk id="7" creationId="{168E5E0C-9929-A51E-1DAE-DC9C570202A0}"/>
          </ac:graphicFrameMkLst>
        </pc:graphicFrameChg>
        <pc:picChg chg="add del mod">
          <ac:chgData name="Goran Nikolić" userId="b17adc437b51beba" providerId="LiveId" clId="{F881C57B-5351-4DBA-B012-B89EEFD792F7}" dt="2023-05-24T08:35:54.237" v="294"/>
          <ac:picMkLst>
            <pc:docMk/>
            <pc:sldMk cId="2313836456" sldId="283"/>
            <ac:picMk id="9" creationId="{2CFB60D6-914D-2E7A-B618-5FCAC7F72439}"/>
          </ac:picMkLst>
        </pc:picChg>
      </pc:sldChg>
      <pc:sldChg chg="addSp delSp modSp new mod">
        <pc:chgData name="Goran Nikolić" userId="b17adc437b51beba" providerId="LiveId" clId="{F881C57B-5351-4DBA-B012-B89EEFD792F7}" dt="2023-06-04T17:27:15.391" v="1072"/>
        <pc:sldMkLst>
          <pc:docMk/>
          <pc:sldMk cId="625421023" sldId="284"/>
        </pc:sldMkLst>
        <pc:spChg chg="mod">
          <ac:chgData name="Goran Nikolić" userId="b17adc437b51beba" providerId="LiveId" clId="{F881C57B-5351-4DBA-B012-B89EEFD792F7}" dt="2023-05-24T08:40:03.080" v="448" actId="14100"/>
          <ac:spMkLst>
            <pc:docMk/>
            <pc:sldMk cId="625421023" sldId="284"/>
            <ac:spMk id="2" creationId="{6374F77B-6324-6611-11BE-AB9215B5BA0B}"/>
          </ac:spMkLst>
        </pc:spChg>
        <pc:spChg chg="del">
          <ac:chgData name="Goran Nikolić" userId="b17adc437b51beba" providerId="LiveId" clId="{F881C57B-5351-4DBA-B012-B89EEFD792F7}" dt="2023-06-04T17:27:11.409" v="1070" actId="478"/>
          <ac:spMkLst>
            <pc:docMk/>
            <pc:sldMk cId="625421023" sldId="284"/>
            <ac:spMk id="3" creationId="{DE12EE60-D9E5-9E12-986A-4557DBD0F66E}"/>
          </ac:spMkLst>
        </pc:spChg>
        <pc:spChg chg="add del mod">
          <ac:chgData name="Goran Nikolić" userId="b17adc437b51beba" providerId="LiveId" clId="{F881C57B-5351-4DBA-B012-B89EEFD792F7}" dt="2023-05-25T05:12:43.153" v="953" actId="20577"/>
          <ac:spMkLst>
            <pc:docMk/>
            <pc:sldMk cId="625421023" sldId="284"/>
            <ac:spMk id="4" creationId="{C9E25F35-F1D7-E9A6-0E26-0BBD229537EA}"/>
          </ac:spMkLst>
        </pc:spChg>
        <pc:spChg chg="del">
          <ac:chgData name="Goran Nikolić" userId="b17adc437b51beba" providerId="LiveId" clId="{F881C57B-5351-4DBA-B012-B89EEFD792F7}" dt="2023-06-04T17:27:14.163" v="1071" actId="478"/>
          <ac:spMkLst>
            <pc:docMk/>
            <pc:sldMk cId="625421023" sldId="284"/>
            <ac:spMk id="5" creationId="{F5091711-E1A9-E36C-48B6-61F988026FA4}"/>
          </ac:spMkLst>
        </pc:spChg>
        <pc:spChg chg="add mod">
          <ac:chgData name="Goran Nikolić" userId="b17adc437b51beba" providerId="LiveId" clId="{F881C57B-5351-4DBA-B012-B89EEFD792F7}" dt="2023-06-04T17:27:15.391" v="1072"/>
          <ac:spMkLst>
            <pc:docMk/>
            <pc:sldMk cId="625421023" sldId="284"/>
            <ac:spMk id="7" creationId="{FEFD2079-2B5A-706D-78A1-3F1DBBC8D586}"/>
          </ac:spMkLst>
        </pc:spChg>
        <pc:spChg chg="add mod">
          <ac:chgData name="Goran Nikolić" userId="b17adc437b51beba" providerId="LiveId" clId="{F881C57B-5351-4DBA-B012-B89EEFD792F7}" dt="2023-06-04T17:27:15.391" v="1072"/>
          <ac:spMkLst>
            <pc:docMk/>
            <pc:sldMk cId="625421023" sldId="284"/>
            <ac:spMk id="8" creationId="{30431F0D-AA4F-5E00-5AB4-C3475B67A9FC}"/>
          </ac:spMkLst>
        </pc:spChg>
        <pc:spChg chg="add del">
          <ac:chgData name="Goran Nikolić" userId="b17adc437b51beba" providerId="LiveId" clId="{F881C57B-5351-4DBA-B012-B89EEFD792F7}" dt="2023-05-24T08:40:36.635" v="450"/>
          <ac:spMkLst>
            <pc:docMk/>
            <pc:sldMk cId="625421023" sldId="284"/>
            <ac:spMk id="8" creationId="{AFF351A7-89AD-6DBF-BD24-89BB47D1A306}"/>
          </ac:spMkLst>
        </pc:spChg>
        <pc:graphicFrameChg chg="add del mod">
          <ac:chgData name="Goran Nikolić" userId="b17adc437b51beba" providerId="LiveId" clId="{F881C57B-5351-4DBA-B012-B89EEFD792F7}" dt="2023-05-24T08:40:36.635" v="450"/>
          <ac:graphicFrameMkLst>
            <pc:docMk/>
            <pc:sldMk cId="625421023" sldId="284"/>
            <ac:graphicFrameMk id="7" creationId="{FEAC67C7-BEB0-B66C-8AB0-10804C9FEE60}"/>
          </ac:graphicFrameMkLst>
        </pc:graphicFrameChg>
      </pc:sldChg>
      <pc:sldChg chg="new del">
        <pc:chgData name="Goran Nikolić" userId="b17adc437b51beba" providerId="LiveId" clId="{F881C57B-5351-4DBA-B012-B89EEFD792F7}" dt="2023-05-24T08:41:56.476" v="471" actId="680"/>
        <pc:sldMkLst>
          <pc:docMk/>
          <pc:sldMk cId="22409062" sldId="285"/>
        </pc:sldMkLst>
      </pc:sldChg>
      <pc:sldChg chg="addSp delSp modSp new mod ord">
        <pc:chgData name="Goran Nikolić" userId="b17adc437b51beba" providerId="LiveId" clId="{F881C57B-5351-4DBA-B012-B89EEFD792F7}" dt="2023-06-04T17:28:01.882" v="1080"/>
        <pc:sldMkLst>
          <pc:docMk/>
          <pc:sldMk cId="893265802" sldId="285"/>
        </pc:sldMkLst>
        <pc:spChg chg="mod">
          <ac:chgData name="Goran Nikolić" userId="b17adc437b51beba" providerId="LiveId" clId="{F881C57B-5351-4DBA-B012-B89EEFD792F7}" dt="2023-05-24T08:42:16.550" v="503" actId="20577"/>
          <ac:spMkLst>
            <pc:docMk/>
            <pc:sldMk cId="893265802" sldId="285"/>
            <ac:spMk id="2" creationId="{E3503F28-F5E7-E6C7-8775-30712D23294D}"/>
          </ac:spMkLst>
        </pc:spChg>
        <pc:spChg chg="mod">
          <ac:chgData name="Goran Nikolić" userId="b17adc437b51beba" providerId="LiveId" clId="{F881C57B-5351-4DBA-B012-B89EEFD792F7}" dt="2023-06-01T09:36:52.873" v="1030" actId="20577"/>
          <ac:spMkLst>
            <pc:docMk/>
            <pc:sldMk cId="893265802" sldId="285"/>
            <ac:spMk id="3" creationId="{EFF24722-7FE4-4918-6BE9-1E19884028E2}"/>
          </ac:spMkLst>
        </pc:spChg>
        <pc:spChg chg="del">
          <ac:chgData name="Goran Nikolić" userId="b17adc437b51beba" providerId="LiveId" clId="{F881C57B-5351-4DBA-B012-B89EEFD792F7}" dt="2023-06-04T17:27:54.451" v="1078" actId="478"/>
          <ac:spMkLst>
            <pc:docMk/>
            <pc:sldMk cId="893265802" sldId="285"/>
            <ac:spMk id="4" creationId="{ED295307-338D-591E-7E4F-3F1E0963B087}"/>
          </ac:spMkLst>
        </pc:spChg>
        <pc:spChg chg="del">
          <ac:chgData name="Goran Nikolić" userId="b17adc437b51beba" providerId="LiveId" clId="{F881C57B-5351-4DBA-B012-B89EEFD792F7}" dt="2023-06-04T17:28:00.188" v="1079" actId="478"/>
          <ac:spMkLst>
            <pc:docMk/>
            <pc:sldMk cId="893265802" sldId="285"/>
            <ac:spMk id="5" creationId="{5300DED5-7D64-B98C-F908-D04ACAF67680}"/>
          </ac:spMkLst>
        </pc:spChg>
        <pc:spChg chg="add mod">
          <ac:chgData name="Goran Nikolić" userId="b17adc437b51beba" providerId="LiveId" clId="{F881C57B-5351-4DBA-B012-B89EEFD792F7}" dt="2023-06-04T17:28:01.882" v="1080"/>
          <ac:spMkLst>
            <pc:docMk/>
            <pc:sldMk cId="893265802" sldId="285"/>
            <ac:spMk id="7" creationId="{82D38637-876F-74C1-023F-A16A204E8B54}"/>
          </ac:spMkLst>
        </pc:spChg>
        <pc:spChg chg="add mod">
          <ac:chgData name="Goran Nikolić" userId="b17adc437b51beba" providerId="LiveId" clId="{F881C57B-5351-4DBA-B012-B89EEFD792F7}" dt="2023-06-04T17:28:01.882" v="1080"/>
          <ac:spMkLst>
            <pc:docMk/>
            <pc:sldMk cId="893265802" sldId="285"/>
            <ac:spMk id="8" creationId="{3868516D-E66F-09CD-8A60-90373EAEB1EE}"/>
          </ac:spMkLst>
        </pc:spChg>
      </pc:sldChg>
      <pc:sldChg chg="addSp delSp modSp new mod">
        <pc:chgData name="Goran Nikolić" userId="b17adc437b51beba" providerId="LiveId" clId="{F881C57B-5351-4DBA-B012-B89EEFD792F7}" dt="2023-06-04T17:27:41.492" v="1077"/>
        <pc:sldMkLst>
          <pc:docMk/>
          <pc:sldMk cId="1596073531" sldId="286"/>
        </pc:sldMkLst>
        <pc:spChg chg="mod">
          <ac:chgData name="Goran Nikolić" userId="b17adc437b51beba" providerId="LiveId" clId="{F881C57B-5351-4DBA-B012-B89EEFD792F7}" dt="2023-05-24T08:43:43.943" v="530" actId="20577"/>
          <ac:spMkLst>
            <pc:docMk/>
            <pc:sldMk cId="1596073531" sldId="286"/>
            <ac:spMk id="2" creationId="{8EFFC46D-ED24-08D0-0BC0-EA497C3B674F}"/>
          </ac:spMkLst>
        </pc:spChg>
        <pc:spChg chg="mod">
          <ac:chgData name="Goran Nikolić" userId="b17adc437b51beba" providerId="LiveId" clId="{F881C57B-5351-4DBA-B012-B89EEFD792F7}" dt="2023-06-04T16:55:10.183" v="1047" actId="20577"/>
          <ac:spMkLst>
            <pc:docMk/>
            <pc:sldMk cId="1596073531" sldId="286"/>
            <ac:spMk id="3" creationId="{F6A7B836-6E92-CD4E-EBB1-9817D46090F8}"/>
          </ac:spMkLst>
        </pc:spChg>
        <pc:spChg chg="del">
          <ac:chgData name="Goran Nikolić" userId="b17adc437b51beba" providerId="LiveId" clId="{F881C57B-5351-4DBA-B012-B89EEFD792F7}" dt="2023-06-04T17:27:25.909" v="1073" actId="478"/>
          <ac:spMkLst>
            <pc:docMk/>
            <pc:sldMk cId="1596073531" sldId="286"/>
            <ac:spMk id="4" creationId="{F8C806D5-A4E1-B188-16B4-D3995E6D735B}"/>
          </ac:spMkLst>
        </pc:spChg>
        <pc:spChg chg="del">
          <ac:chgData name="Goran Nikolić" userId="b17adc437b51beba" providerId="LiveId" clId="{F881C57B-5351-4DBA-B012-B89EEFD792F7}" dt="2023-06-04T17:27:31.554" v="1074" actId="478"/>
          <ac:spMkLst>
            <pc:docMk/>
            <pc:sldMk cId="1596073531" sldId="286"/>
            <ac:spMk id="5" creationId="{09B9A622-5528-1DF5-86F2-B7D537A222A8}"/>
          </ac:spMkLst>
        </pc:spChg>
        <pc:spChg chg="add mod">
          <ac:chgData name="Goran Nikolić" userId="b17adc437b51beba" providerId="LiveId" clId="{F881C57B-5351-4DBA-B012-B89EEFD792F7}" dt="2023-06-04T17:27:33.270" v="1075"/>
          <ac:spMkLst>
            <pc:docMk/>
            <pc:sldMk cId="1596073531" sldId="286"/>
            <ac:spMk id="7" creationId="{DE0D18AB-70D9-43E4-FCEE-7524D10B59A2}"/>
          </ac:spMkLst>
        </pc:spChg>
        <pc:spChg chg="add mod">
          <ac:chgData name="Goran Nikolić" userId="b17adc437b51beba" providerId="LiveId" clId="{F881C57B-5351-4DBA-B012-B89EEFD792F7}" dt="2023-06-04T17:27:33.270" v="1075"/>
          <ac:spMkLst>
            <pc:docMk/>
            <pc:sldMk cId="1596073531" sldId="286"/>
            <ac:spMk id="8" creationId="{44580797-7CF1-40C3-C505-EE9675CB2699}"/>
          </ac:spMkLst>
        </pc:spChg>
        <pc:spChg chg="add del mod">
          <ac:chgData name="Goran Nikolić" userId="b17adc437b51beba" providerId="LiveId" clId="{F881C57B-5351-4DBA-B012-B89EEFD792F7}" dt="2023-06-04T17:27:41.492" v="1077"/>
          <ac:spMkLst>
            <pc:docMk/>
            <pc:sldMk cId="1596073531" sldId="286"/>
            <ac:spMk id="9" creationId="{A4FF8465-7C3B-6396-4CC2-43EDEE001172}"/>
          </ac:spMkLst>
        </pc:spChg>
        <pc:spChg chg="add del mod">
          <ac:chgData name="Goran Nikolić" userId="b17adc437b51beba" providerId="LiveId" clId="{F881C57B-5351-4DBA-B012-B89EEFD792F7}" dt="2023-06-04T17:27:41.492" v="1077"/>
          <ac:spMkLst>
            <pc:docMk/>
            <pc:sldMk cId="1596073531" sldId="286"/>
            <ac:spMk id="10" creationId="{CFA3D532-3B10-EFF8-4402-56429CF9D956}"/>
          </ac:spMkLst>
        </pc:spChg>
      </pc:sldChg>
      <pc:sldChg chg="modSp new mod">
        <pc:chgData name="Goran Nikolić" userId="b17adc437b51beba" providerId="LiveId" clId="{F881C57B-5351-4DBA-B012-B89EEFD792F7}" dt="2023-05-24T08:54:26.306" v="690" actId="27636"/>
        <pc:sldMkLst>
          <pc:docMk/>
          <pc:sldMk cId="2186282889" sldId="287"/>
        </pc:sldMkLst>
        <pc:spChg chg="mod">
          <ac:chgData name="Goran Nikolić" userId="b17adc437b51beba" providerId="LiveId" clId="{F881C57B-5351-4DBA-B012-B89EEFD792F7}" dt="2023-05-24T08:54:26.306" v="690" actId="27636"/>
          <ac:spMkLst>
            <pc:docMk/>
            <pc:sldMk cId="2186282889" sldId="287"/>
            <ac:spMk id="2" creationId="{332F4883-08E0-62B4-70FE-77346A99CC1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52F41C-45C5-4E09-A91A-8F4AE80B0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33900"/>
            <a:ext cx="9144000" cy="23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DA9EBEF3-E8A8-4C5C-B6D9-B322242DC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5400"/>
              <a:t>Click to edit Master title style</a:t>
            </a:r>
            <a:endParaRPr lang="en-US" sz="5400" dirty="0"/>
          </a:p>
        </p:txBody>
      </p:sp>
      <p:sp>
        <p:nvSpPr>
          <p:cNvPr id="11" name="Subtitle 7">
            <a:extLst>
              <a:ext uri="{FF2B5EF4-FFF2-40B4-BE49-F238E27FC236}">
                <a16:creationId xmlns:a16="http://schemas.microsoft.com/office/drawing/2014/main" id="{6A90C83B-4674-4CF1-9CD4-78C3B7CDC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6252" y="386989"/>
            <a:ext cx="2443495" cy="3758334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>
                <a:solidFill>
                  <a:schemeClr val="accent1"/>
                </a:solidFill>
              </a:rPr>
              <a:t>Click to edit Master subtitle style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1894E094-44B9-4024-A43A-438DEB225D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323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FB5F5-AD25-4F9C-8AE7-E0E891F1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919568B3-FE67-4E6E-BA92-FEF29CBFE1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44000" y="4532313"/>
            <a:ext cx="3048000" cy="232568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87D4A75-1737-4D5B-A386-9FE32DFB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B52AA41-FD0C-42C6-BD04-9E5B55A4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244D815C-8BF3-4ECF-A945-A2A7C2983A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5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64" y="360218"/>
            <a:ext cx="7717593" cy="4280206"/>
          </a:xfrm>
        </p:spPr>
        <p:txBody>
          <a:bodyPr>
            <a:normAutofit fontScale="90000"/>
          </a:bodyPr>
          <a:lstStyle/>
          <a:p>
            <a:pPr algn="ctr"/>
            <a:br>
              <a:rPr lang="sr-Cyrl-RS" dirty="0"/>
            </a:br>
            <a:r>
              <a:rPr lang="sr-Cyrl-RS" sz="6700" dirty="0"/>
              <a:t>Формативно </a:t>
            </a:r>
            <a:br>
              <a:rPr lang="sr-Cyrl-RS" sz="6700" dirty="0"/>
            </a:br>
            <a:r>
              <a:rPr lang="sr-Cyrl-RS" sz="6700" dirty="0"/>
              <a:t>оцењивање</a:t>
            </a:r>
            <a:br>
              <a:rPr lang="sr-Cyrl-RS" sz="6700" dirty="0"/>
            </a:br>
            <a:br>
              <a:rPr lang="sr-Cyrl-RS" sz="6700" dirty="0"/>
            </a:br>
            <a:r>
              <a:rPr lang="sr-Cyrl-RS" sz="5300" dirty="0"/>
              <a:t>ОШ „Младост”</a:t>
            </a:r>
            <a:br>
              <a:rPr lang="en-US" sz="5300" dirty="0"/>
            </a:br>
            <a:r>
              <a:rPr lang="sr-Cyrl-RS" sz="5300" dirty="0"/>
              <a:t> Вршац</a:t>
            </a:r>
            <a:endParaRPr lang="en-US" sz="53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336" y="4640424"/>
            <a:ext cx="7312700" cy="1303176"/>
          </a:xfrm>
        </p:spPr>
        <p:txBody>
          <a:bodyPr>
            <a:normAutofit/>
          </a:bodyPr>
          <a:lstStyle/>
          <a:p>
            <a:r>
              <a:rPr lang="en-US" sz="2000" b="0" dirty="0"/>
              <a:t>6.6</a:t>
            </a:r>
            <a:r>
              <a:rPr lang="sr-Cyrl-RS" sz="2000" b="0" dirty="0"/>
              <a:t>. </a:t>
            </a:r>
            <a:r>
              <a:rPr lang="en-US" sz="2000" b="0" dirty="0"/>
              <a:t>2023.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8E33D-407C-C001-80C0-A632E2E1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78" y="875030"/>
            <a:ext cx="2516936" cy="750570"/>
          </a:xfrm>
        </p:spPr>
        <p:txBody>
          <a:bodyPr>
            <a:normAutofit/>
          </a:bodyPr>
          <a:lstStyle/>
          <a:p>
            <a:r>
              <a:rPr lang="sr-Cyrl-RS" sz="2800" dirty="0"/>
              <a:t>Оцена 4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1866F8-1DDC-37B4-019B-051918434B7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08200-D3C8-A1DC-B028-188A9E6A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EF4409-31AC-9965-CE85-71757CAAC243}"/>
              </a:ext>
            </a:extLst>
          </p:cNvPr>
          <p:cNvSpPr txBox="1"/>
          <p:nvPr/>
        </p:nvSpPr>
        <p:spPr>
          <a:xfrm>
            <a:off x="3749964" y="1231900"/>
            <a:ext cx="7518400" cy="4650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Четворке су изнад просека, а речи које их описују и модификују би требало да то одржавају.</a:t>
            </a:r>
          </a:p>
          <a:p>
            <a:endParaRPr lang="ru-RU" dirty="0"/>
          </a:p>
          <a:p>
            <a:endParaRPr lang="ru-RU" dirty="0"/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FF0000"/>
                </a:solidFill>
              </a:rPr>
              <a:t>Независно	     Ефикасно	                   Брзо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FF0000"/>
                </a:solidFill>
              </a:rPr>
              <a:t>Користи највише	    Често или редовно	    Веома добро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FF0000"/>
                </a:solidFill>
              </a:rPr>
              <a:t>Доследно	       Јасан, концизан	        Генерално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FF0000"/>
                </a:solidFill>
              </a:rPr>
              <a:t>Одговарајуће	         Потпуно	               Тачно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FF0000"/>
                </a:solidFill>
              </a:rPr>
              <a:t>Комплетно	  Брзо	                  Способан, способност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4D3074B-C1ED-0D0C-6EBA-4DBAA6D6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072" y="6355079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Формативно оцењивање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9ABC21C-7A54-9DF6-B8F8-E26E5143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>
              <a:defRPr/>
            </a:pPr>
            <a:r>
              <a:rPr lang="sr-Cyrl-RS" dirty="0">
                <a:solidFill>
                  <a:prstClr val="black"/>
                </a:solidFill>
              </a:rPr>
              <a:t>Јун, 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sr-Cyrl-RS" dirty="0">
                <a:solidFill>
                  <a:prstClr val="black"/>
                </a:solidFill>
              </a:rPr>
              <a:t>23.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36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F77B-6324-6611-11BE-AB9215B5B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6" y="875030"/>
            <a:ext cx="2433638" cy="695152"/>
          </a:xfrm>
        </p:spPr>
        <p:txBody>
          <a:bodyPr>
            <a:normAutofit/>
          </a:bodyPr>
          <a:lstStyle/>
          <a:p>
            <a:r>
              <a:rPr lang="sr-Cyrl-RS" sz="2800" dirty="0"/>
              <a:t>Оцена 5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25F35-F1D7-E9A6-0E26-0BBD229537E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Оцена 5, скоро савршена оцена или еквивалент:</a:t>
            </a:r>
            <a:endParaRPr lang="ro-RO" dirty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rgbClr val="FF0000"/>
                </a:solidFill>
              </a:rPr>
              <a:t>Систематичан	    Увек	            Брзо, опсежно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rgbClr val="FF0000"/>
                </a:solidFill>
              </a:rPr>
              <a:t>Користити све	</a:t>
            </a:r>
            <a:r>
              <a:rPr lang="ro-RO" dirty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Способно, са способношћу	</a:t>
            </a:r>
            <a:endParaRPr lang="ro-RO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rgbClr val="FF0000"/>
                </a:solidFill>
              </a:rPr>
              <a:t>Доследно и тачно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rgbClr val="FF0000"/>
                </a:solidFill>
              </a:rPr>
              <a:t>Изванредно	Прецизно	Темељито и дубоко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rgbClr val="FF0000"/>
                </a:solidFill>
              </a:rPr>
              <a:t>Самостално	Одлично	Надмашујуће или превазилазеће</a:t>
            </a:r>
          </a:p>
          <a:p>
            <a:endParaRPr lang="ru-RU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55463-A483-E702-663D-6DCFAD50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FD2079-2B5A-706D-78A1-3F1DBBC8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072" y="6355079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Формативно оцењивање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0431F0D-AA4F-5E00-5AB4-C3475B67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>
              <a:defRPr/>
            </a:pPr>
            <a:r>
              <a:rPr lang="sr-Cyrl-RS" dirty="0">
                <a:solidFill>
                  <a:prstClr val="black"/>
                </a:solidFill>
              </a:rPr>
              <a:t>Јун, 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sr-Cyrl-RS" dirty="0">
                <a:solidFill>
                  <a:prstClr val="black"/>
                </a:solidFill>
              </a:rPr>
              <a:t>23.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2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FC46D-ED24-08D0-0BC0-EA497C3B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Мој пример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7B836-6E92-CD4E-EBB1-9817D46090F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dirty="0"/>
              <a:t>Пример 1</a:t>
            </a:r>
          </a:p>
          <a:p>
            <a:pPr marL="0" indent="0">
              <a:buNone/>
            </a:pPr>
            <a:r>
              <a:rPr lang="ru-RU" dirty="0"/>
              <a:t>Ученица отежано повезује чињенице о врстама речи са задацима које треба да реши, делимично разликује променљиве и непроменљиве речи, али исправно пише речима бројеве.  Ограничено препознаје падеже, ретко разликује акузатив и номинатив и датив и локатив и тешко препознаје значења падежа. </a:t>
            </a:r>
          </a:p>
          <a:p>
            <a:pPr marL="0" indent="0">
              <a:buNone/>
            </a:pPr>
            <a:r>
              <a:rPr lang="ru-RU" dirty="0"/>
              <a:t>На часу и код куће би морала бити више посвећена учењу и раду. Да би ученица напредовала, препоручује се обнављање знања из претходних разреда о врстама речи и падежима и његова примена на лакше и једноставније задатке уз помоћ наставнице. Уз веће ангажовање и рад и уз помоћ наставнице и другова успеће испрва да решава једноставније, а касније и сложеније задатке у вези са врстама речи и падежима. Успешним решавањем задатака ученица ће подићи самопоуздање и биће мотивисана за даље стицање знања.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384F4-7418-C1FE-662D-7F45AA46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E0D18AB-70D9-43E4-FCEE-7524D10B5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072" y="6355079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Формативно оцењивање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4580797-7CF1-40C3-C505-EE9675CB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>
              <a:defRPr/>
            </a:pPr>
            <a:r>
              <a:rPr lang="sr-Cyrl-RS" dirty="0">
                <a:solidFill>
                  <a:prstClr val="black"/>
                </a:solidFill>
              </a:rPr>
              <a:t>Јун, 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sr-Cyrl-RS" dirty="0">
                <a:solidFill>
                  <a:prstClr val="black"/>
                </a:solidFill>
              </a:rPr>
              <a:t>23.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7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3F28-F5E7-E6C7-8775-30712D23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Мој пример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24722-7FE4-4918-6BE9-1E19884028E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/>
              <a:t>Приме 2</a:t>
            </a:r>
          </a:p>
          <a:p>
            <a:pPr marL="0" indent="0">
              <a:buNone/>
            </a:pPr>
            <a:r>
              <a:rPr lang="ru-RU" dirty="0"/>
              <a:t>Ученик у великој мери показује способност примене знања о врстама речи, разликује променљиве и непроменљиве речи и исправно пише речима бројеве. Без проблема препознаје падеже, разликује акузатив и номинатив и датив и </a:t>
            </a:r>
            <a:r>
              <a:rPr lang="ru-RU"/>
              <a:t>локатив и доследно </a:t>
            </a:r>
            <a:r>
              <a:rPr lang="ru-RU" dirty="0"/>
              <a:t>препознаје значења падежа. На часу је посвећен учењу српског језика и књижевности. Радо и редовно ради и показује интересовање за овај предмет. Брзо мисли и закључује и аргументовано образлаже одговоре. Може да помогне другим ученицима у решавању задатака. Препоручује се даљи рад на сложенијим задацима што ће довести до стицања нових знања, самостално истраживање на интернету са циљем индивидуалног напретка ученика.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2DFA8-502D-F46C-AFF9-D1A7AEE9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2D38637-876F-74C1-023F-A16A204E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072" y="6355079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Формативно оцењивање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868516D-E66F-09CD-8A60-90373EAE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>
              <a:defRPr/>
            </a:pPr>
            <a:r>
              <a:rPr lang="sr-Cyrl-RS" dirty="0">
                <a:solidFill>
                  <a:prstClr val="black"/>
                </a:solidFill>
              </a:rPr>
              <a:t>Јун, 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sr-Cyrl-RS" dirty="0">
                <a:solidFill>
                  <a:prstClr val="black"/>
                </a:solidFill>
              </a:rPr>
              <a:t>23.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65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0761B21-88ED-449E-B2B9-3FC40844C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/>
          <a:lstStyle/>
          <a:p>
            <a:r>
              <a:rPr lang="sr-Cyrl-RS" dirty="0"/>
              <a:t>Хвала на пажњи</a:t>
            </a:r>
            <a:endParaRPr lang="en-US" dirty="0"/>
          </a:p>
        </p:txBody>
      </p:sp>
      <p:sp>
        <p:nvSpPr>
          <p:cNvPr id="33" name="Subtitle 32">
            <a:extLst>
              <a:ext uri="{FF2B5EF4-FFF2-40B4-BE49-F238E27FC236}">
                <a16:creationId xmlns:a16="http://schemas.microsoft.com/office/drawing/2014/main" id="{0EEAA874-288B-4330-9FA4-F1144ACD4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6252" y="386989"/>
            <a:ext cx="2443495" cy="3758334"/>
          </a:xfrm>
        </p:spPr>
        <p:txBody>
          <a:bodyPr/>
          <a:lstStyle/>
          <a:p>
            <a:r>
              <a:rPr lang="sr-Cyrl-RS" dirty="0"/>
              <a:t>Даниела Радосав Николић,</a:t>
            </a:r>
          </a:p>
          <a:p>
            <a:r>
              <a:rPr lang="sr-Cyrl-RS" dirty="0"/>
              <a:t>проф. српског језика и књижевности</a:t>
            </a:r>
            <a:endParaRPr lang="en-US" dirty="0"/>
          </a:p>
          <a:p>
            <a:endParaRPr lang="en-US" dirty="0"/>
          </a:p>
        </p:txBody>
      </p:sp>
      <p:pic>
        <p:nvPicPr>
          <p:cNvPr id="52" name="Picture Placeholder 51" descr="A picture containing sky, outdoor, mountain, nature, stars">
            <a:extLst>
              <a:ext uri="{FF2B5EF4-FFF2-40B4-BE49-F238E27FC236}">
                <a16:creationId xmlns:a16="http://schemas.microsoft.com/office/drawing/2014/main" id="{45DFCBF0-F91E-40C0-A4E6-24E8250C3B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4532313"/>
          </a:xfrm>
        </p:spPr>
      </p:pic>
      <p:pic>
        <p:nvPicPr>
          <p:cNvPr id="58" name="Picture Placeholder 57" descr="A picture containing mountain, sky, outdoor, nature">
            <a:extLst>
              <a:ext uri="{FF2B5EF4-FFF2-40B4-BE49-F238E27FC236}">
                <a16:creationId xmlns:a16="http://schemas.microsoft.com/office/drawing/2014/main" id="{A51C462C-6D3B-4554-9CDC-86D00D0EA07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0" y="4532313"/>
            <a:ext cx="3048000" cy="2325687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87279-B48F-43C3-91FA-09BD7EA3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D39F39FF-F5CB-4ACA-9B46-4CCF89ECA75F}" type="slidenum">
              <a:rPr lang="en-US" noProof="0" smtClean="0"/>
              <a:pPr lvl="0"/>
              <a:t>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761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69E3417-C771-4F3C-B4DD-356263496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80DD05-39CD-4456-866A-CD4ADCD8F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9F2FEA60-F900-4C56-9486-48EA3092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619" y="801445"/>
            <a:ext cx="2312582" cy="52551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spc="-40" dirty="0">
                <a:solidFill>
                  <a:srgbClr val="FFFFFF"/>
                </a:solidFill>
              </a:rPr>
              <a:t>О</a:t>
            </a:r>
            <a:r>
              <a:rPr lang="sr-Cyrl-RS" sz="2800" spc="-40" dirty="0" err="1">
                <a:solidFill>
                  <a:srgbClr val="FFFFFF"/>
                </a:solidFill>
              </a:rPr>
              <a:t>цењивање</a:t>
            </a:r>
            <a:endParaRPr lang="en-US" sz="2800" spc="-40" dirty="0">
              <a:solidFill>
                <a:srgbClr val="FFFFFF"/>
              </a:solidFill>
            </a:endParaRP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7BF0B052-F69E-9A8C-1CF2-C18BF1C92F4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/>
          <a:stretch/>
        </p:blipFill>
        <p:spPr>
          <a:xfrm>
            <a:off x="3040641" y="10"/>
            <a:ext cx="9144000" cy="4571990"/>
          </a:xfrm>
          <a:prstGeom prst="rect">
            <a:avLst/>
          </a:prstGeom>
        </p:spPr>
      </p:pic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B6583FE-B653-4C01-9ADF-EC8514A0B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620" y="4917029"/>
            <a:ext cx="7970878" cy="1803176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Оцењивање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саставни</a:t>
            </a:r>
            <a:r>
              <a:rPr lang="en-US" sz="2000" dirty="0"/>
              <a:t> </a:t>
            </a:r>
            <a:r>
              <a:rPr lang="en-US" sz="2000" dirty="0" err="1"/>
              <a:t>део</a:t>
            </a:r>
            <a:r>
              <a:rPr lang="en-US" sz="2000" dirty="0"/>
              <a:t> </a:t>
            </a:r>
            <a:r>
              <a:rPr lang="en-US" sz="2000" dirty="0" err="1"/>
              <a:t>процеса</a:t>
            </a:r>
            <a:r>
              <a:rPr lang="en-US" sz="2000" dirty="0"/>
              <a:t> </a:t>
            </a:r>
            <a:r>
              <a:rPr lang="en-US" sz="2000" dirty="0" err="1"/>
              <a:t>наставе</a:t>
            </a:r>
            <a:r>
              <a:rPr lang="en-US" sz="2000" dirty="0"/>
              <a:t> и </a:t>
            </a:r>
            <a:r>
              <a:rPr lang="en-US" sz="2000" dirty="0" err="1"/>
              <a:t>учења</a:t>
            </a:r>
            <a:r>
              <a:rPr lang="en-US" sz="2000" dirty="0"/>
              <a:t> </a:t>
            </a:r>
            <a:r>
              <a:rPr lang="en-US" sz="2000" dirty="0" err="1"/>
              <a:t>којим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обезбеђује</a:t>
            </a:r>
            <a:r>
              <a:rPr lang="en-US" sz="2000" dirty="0"/>
              <a:t> </a:t>
            </a:r>
            <a:r>
              <a:rPr lang="en-US" sz="2000" dirty="0" err="1"/>
              <a:t>стално</a:t>
            </a:r>
            <a:r>
              <a:rPr lang="en-US" sz="2000" dirty="0"/>
              <a:t> </a:t>
            </a:r>
            <a:r>
              <a:rPr lang="en-US" sz="2000" dirty="0" err="1"/>
              <a:t>праћење</a:t>
            </a:r>
            <a:r>
              <a:rPr lang="en-US" sz="2000" dirty="0"/>
              <a:t> </a:t>
            </a:r>
            <a:r>
              <a:rPr lang="en-US" sz="2000" dirty="0" err="1"/>
              <a:t>исхода</a:t>
            </a:r>
            <a:r>
              <a:rPr lang="en-US" sz="2000" dirty="0"/>
              <a:t> и </a:t>
            </a:r>
            <a:r>
              <a:rPr lang="en-US" sz="2000" dirty="0" err="1"/>
              <a:t>стандарда</a:t>
            </a:r>
            <a:r>
              <a:rPr lang="en-US" sz="2000" dirty="0"/>
              <a:t> </a:t>
            </a:r>
            <a:r>
              <a:rPr lang="en-US" sz="2000" dirty="0" err="1"/>
              <a:t>постигнућа</a:t>
            </a:r>
            <a:r>
              <a:rPr lang="en-US" sz="2000" dirty="0"/>
              <a:t> </a:t>
            </a:r>
            <a:r>
              <a:rPr lang="en-US" sz="2000" dirty="0" err="1"/>
              <a:t>ученика</a:t>
            </a:r>
            <a:r>
              <a:rPr lang="en-US" sz="2000" dirty="0"/>
              <a:t>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Оцена</a:t>
            </a:r>
            <a:r>
              <a:rPr lang="en-US" sz="2000" dirty="0"/>
              <a:t> </a:t>
            </a:r>
            <a:r>
              <a:rPr lang="en-US" sz="2000" dirty="0" err="1"/>
              <a:t>представља</a:t>
            </a:r>
            <a:r>
              <a:rPr lang="en-US" sz="2000" dirty="0"/>
              <a:t> </a:t>
            </a:r>
            <a:r>
              <a:rPr lang="en-US" sz="2000" dirty="0" err="1"/>
              <a:t>објективну</a:t>
            </a:r>
            <a:r>
              <a:rPr lang="en-US" sz="2000" dirty="0"/>
              <a:t> и </a:t>
            </a:r>
            <a:r>
              <a:rPr lang="en-US" sz="2000" dirty="0" err="1"/>
              <a:t>поуздану</a:t>
            </a:r>
            <a:r>
              <a:rPr lang="en-US" sz="2000" dirty="0"/>
              <a:t> </a:t>
            </a:r>
            <a:r>
              <a:rPr lang="en-US" sz="2000" dirty="0" err="1"/>
              <a:t>меру</a:t>
            </a:r>
            <a:r>
              <a:rPr lang="en-US" sz="2000" dirty="0"/>
              <a:t> </a:t>
            </a:r>
            <a:r>
              <a:rPr lang="en-US" sz="2000" dirty="0" err="1"/>
              <a:t>напредовања</a:t>
            </a:r>
            <a:r>
              <a:rPr lang="en-US" sz="2000" dirty="0"/>
              <a:t> и </a:t>
            </a:r>
            <a:r>
              <a:rPr lang="en-US" sz="2000" dirty="0" err="1"/>
              <a:t>развоја</a:t>
            </a:r>
            <a:r>
              <a:rPr lang="en-US" sz="2000" dirty="0"/>
              <a:t> </a:t>
            </a:r>
            <a:r>
              <a:rPr lang="en-US" sz="2000" dirty="0" err="1"/>
              <a:t>ученика</a:t>
            </a:r>
            <a:r>
              <a:rPr lang="en-US" sz="2000" dirty="0"/>
              <a:t>, </a:t>
            </a:r>
            <a:r>
              <a:rPr lang="en-US" sz="2000" dirty="0" err="1"/>
              <a:t>као</a:t>
            </a:r>
            <a:r>
              <a:rPr lang="en-US" sz="2000" dirty="0"/>
              <a:t> и </a:t>
            </a:r>
            <a:r>
              <a:rPr lang="en-US" sz="2000" dirty="0" err="1"/>
              <a:t>ангажовања</a:t>
            </a:r>
            <a:r>
              <a:rPr lang="en-US" sz="2000" dirty="0"/>
              <a:t> </a:t>
            </a:r>
            <a:r>
              <a:rPr lang="en-US" sz="2000" dirty="0" err="1"/>
              <a:t>ученика</a:t>
            </a:r>
            <a:r>
              <a:rPr lang="en-US" sz="2000" dirty="0"/>
              <a:t> и </a:t>
            </a:r>
            <a:r>
              <a:rPr lang="en-US" sz="2000" dirty="0" err="1"/>
              <a:t>његове</a:t>
            </a:r>
            <a:r>
              <a:rPr lang="en-US" sz="2000" dirty="0"/>
              <a:t> </a:t>
            </a:r>
            <a:r>
              <a:rPr lang="en-US" sz="2000" dirty="0" err="1"/>
              <a:t>самосталности</a:t>
            </a:r>
            <a:r>
              <a:rPr lang="en-US" sz="2000" dirty="0"/>
              <a:t> у </a:t>
            </a:r>
            <a:r>
              <a:rPr lang="en-US" sz="2000" dirty="0" err="1"/>
              <a:t>раду</a:t>
            </a:r>
            <a:r>
              <a:rPr lang="en-US" sz="2000" dirty="0"/>
              <a:t>. 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</a:rPr>
              <a:t>Документација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која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прати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процес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оцењивања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је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дневник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домаћи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задаци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тестови</a:t>
            </a:r>
            <a:r>
              <a:rPr lang="en-US" sz="2000" dirty="0">
                <a:effectLst/>
              </a:rPr>
              <a:t>.</a:t>
            </a:r>
            <a:endParaRPr lang="en-US" sz="20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DA17F-F303-4811-96C4-AD8A09A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268926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Формативно оцењивање</a:t>
            </a:r>
          </a:p>
          <a:p>
            <a:pPr>
              <a:spcAft>
                <a:spcPts val="600"/>
              </a:spcAft>
            </a:pPr>
            <a:endParaRPr lang="en-US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5CF6D-DC44-4734-988C-0AAA60D5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noProof="0"/>
              <a:t>Јун, </a:t>
            </a:r>
            <a:r>
              <a:rPr lang="en-US" noProof="0" dirty="0"/>
              <a:t>20</a:t>
            </a:r>
            <a:r>
              <a:rPr lang="en-US" noProof="0"/>
              <a:t>23.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8B9AF-847F-4250-A53B-82D9036A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fld id="{244D815C-8BF3-4ECF-A945-A2A7C2983AF9}" type="slidenum">
              <a:rPr lang="en-US" noProof="0" smtClean="0"/>
              <a:pPr lvl="0">
                <a:spcAft>
                  <a:spcPts val="600"/>
                </a:spcAft>
              </a:pPr>
              <a:t>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475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D5C88-6883-0F7D-047A-76C53F01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dirty="0"/>
              <a:t>Врсте оцењивања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4D7CF-4FCC-D3C6-137B-A382E3596E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7382" y="1764139"/>
            <a:ext cx="5208575" cy="597604"/>
          </a:xfrm>
        </p:spPr>
        <p:txBody>
          <a:bodyPr>
            <a:noAutofit/>
          </a:bodyPr>
          <a:lstStyle/>
          <a:p>
            <a:r>
              <a:rPr lang="sr-Cyrl-RS" sz="3600" dirty="0" err="1"/>
              <a:t>Сумативно</a:t>
            </a:r>
            <a:r>
              <a:rPr lang="sr-Cyrl-RS" sz="3600" dirty="0"/>
              <a:t> оцењивање</a:t>
            </a:r>
            <a:endParaRPr lang="en-US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D780B-1772-C7E6-7280-23FBDA56D7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sr-Cyrl-RS" sz="2800" dirty="0"/>
              <a:t>Вредновање постигнућа ученика на крају програмске целине или полугодишта.</a:t>
            </a:r>
          </a:p>
          <a:p>
            <a:r>
              <a:rPr lang="sr-Cyrl-RS" sz="2800" dirty="0"/>
              <a:t>Ученик се оцењује бројчано.</a:t>
            </a:r>
            <a:endParaRPr lang="en-US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2507C-F68D-3853-807C-E34B6E0B3A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57467" y="1764031"/>
            <a:ext cx="5287988" cy="597604"/>
          </a:xfrm>
        </p:spPr>
        <p:txBody>
          <a:bodyPr>
            <a:noAutofit/>
          </a:bodyPr>
          <a:lstStyle/>
          <a:p>
            <a:r>
              <a:rPr lang="sr-Cyrl-RS" sz="3600" dirty="0"/>
              <a:t>Формативно оцењивање</a:t>
            </a:r>
            <a:endParaRPr lang="en-US" sz="3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230795-52CD-9411-B31A-C4E9B5F838E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sr-Cyrl-RS" sz="2800" dirty="0"/>
              <a:t>Редовно праћење и процена напредовања ученика у остваривању прописаних образовних стандарда, исхода и ангажовања ученика у оквиру одређеног предмета.</a:t>
            </a:r>
            <a:endParaRPr lang="en-US" sz="28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8E74BC0-D2F8-AD4E-E3A3-408AF4781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072" y="6355079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Формативно оцењивање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84BBF7B-33B0-2036-5DB2-A1950662C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Cyrl-RS" dirty="0">
                <a:solidFill>
                  <a:prstClr val="black"/>
                </a:solidFill>
              </a:rPr>
              <a:t>Јун, 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sr-Cyrl-RS" dirty="0">
                <a:solidFill>
                  <a:prstClr val="black"/>
                </a:solidFill>
              </a:rPr>
              <a:t>23.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E4DF8D-589F-7C26-4BD9-C8D5FB0B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21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1D504-3C4E-1403-C077-1BE04CFBC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83988"/>
            <a:ext cx="11084804" cy="8033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/>
              <a:t>Свака формативна оцена истовремено је и описна, а описна оцена ће бити формативна само ако садржи следеће елементе:</a:t>
            </a:r>
            <a:endParaRPr lang="en-US"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10C21-E449-89A7-CC29-27A6C17654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sr-Cyrl-CS" b="1" dirty="0"/>
              <a:t>опис постигнућа ученика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299EC-3198-6C6A-41D8-1236E65A57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Садржи информацију о томе која знања, умења и навике је ученик усвојио у складу са образовним стандардима постигнућа (ако постоје) и/или очекиваним исходима за узраст ученик. </a:t>
            </a:r>
          </a:p>
          <a:p>
            <a:pPr marL="0" indent="0" algn="ctr">
              <a:buNone/>
            </a:pPr>
            <a:r>
              <a:rPr lang="ru-RU" dirty="0"/>
              <a:t>Тај опис треба да буде јасан, прецизан и кратак. У зависности од тренутка када се оцена даје, постигнуће може обухватати све програмске теме и очекиване исходе учења или само неке од њих.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CC2B12-F7A2-0124-B321-2105D98864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94910" y="1558417"/>
            <a:ext cx="3464774" cy="80338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опис ангажовања ученика у настави</a:t>
            </a:r>
            <a:endParaRPr lang="en-US" sz="2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0B7634C-4BC8-B666-F410-291A5B35394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Овде се наводе кључна запажања о радним навикама ученика, односу према обавезама и задужењима, начину учења, степену залагања, комуникацији са другим ученицима и наставником. Осим тога, опис ангажовања указује на контекст у коме ученик показује највише домете у учењу, на активности при којима је видљиво његово задовољство или незадовољство.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8D7BD4-339E-5720-1742-607E1C3853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25393" y="1558417"/>
            <a:ext cx="3327366" cy="803380"/>
          </a:xfrm>
        </p:spPr>
        <p:txBody>
          <a:bodyPr>
            <a:noAutofit/>
          </a:bodyPr>
          <a:lstStyle/>
          <a:p>
            <a:pPr algn="ctr"/>
            <a:r>
              <a:rPr lang="sr-Cyrl-CS" sz="2200" b="1" dirty="0"/>
              <a:t>препоруке за даље напредовање</a:t>
            </a:r>
            <a:endParaRPr lang="en-US" sz="22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AA1088-4E03-B63B-FB56-FBD589F7E0A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Садржи прецизна упутства, односно савете наставника о томе шта у првим наредним корацима ученик треба да уради да би резултат учења био бољи од оствареног или да би се задржао достигнути висок ниво постигнућа. Ради се о прецизно и за ученика јасно формулисаним саветима за краткорочно или дуготрајније поступање у даљем учењу.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6FC33C6-C402-123C-25AB-92CB8368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>
                <a:solidFill>
                  <a:prstClr val="black"/>
                </a:solidFill>
                <a:latin typeface="Avenir Next LT Pro"/>
              </a:rPr>
              <a:t>Формативно оцењивање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D3FD41A-BFED-AF70-1B0A-1B42B3A5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Cyrl-RS" dirty="0">
                <a:solidFill>
                  <a:prstClr val="black"/>
                </a:solidFill>
              </a:rPr>
              <a:t>Јун,  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sr-Cyrl-RS" dirty="0">
                <a:solidFill>
                  <a:prstClr val="black"/>
                </a:solidFill>
              </a:rPr>
              <a:t>23.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04D5E8D-7C84-F8A1-1C38-725C29EB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47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38FA0994-90D4-4E81-80B0-00014DDB6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2FC57EC3-C5D7-417B-9930-FB3C9FE3F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66DDFF-8F04-71C0-1221-FCD3F2C50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812800"/>
            <a:ext cx="2245360" cy="37211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pc="-40">
                <a:solidFill>
                  <a:srgbClr val="FFFFFF"/>
                </a:solidFill>
              </a:rPr>
              <a:t>Како формулисати формативну оцену?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3ED3A9-F426-B3A5-E517-7FC94B37F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205" y="525039"/>
            <a:ext cx="4834790" cy="321733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A80FD-F6BE-856C-E372-E5B96F182BB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59200" y="3972560"/>
            <a:ext cx="7670800" cy="220440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err="1">
                <a:effectLst/>
              </a:rPr>
              <a:t>Најбољи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начин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за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писање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коментара</a:t>
            </a:r>
            <a:r>
              <a:rPr lang="en-US" dirty="0">
                <a:effectLst/>
              </a:rPr>
              <a:t>  </a:t>
            </a:r>
            <a:r>
              <a:rPr lang="en-US" dirty="0" err="1">
                <a:effectLst/>
              </a:rPr>
              <a:t>јесте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да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се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коментари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формулишу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на</a:t>
            </a:r>
            <a:r>
              <a:rPr lang="en-US" dirty="0">
                <a:effectLst/>
              </a:rPr>
              <a:t>  </a:t>
            </a:r>
            <a:r>
              <a:rPr lang="en-US" dirty="0" err="1">
                <a:effectLst/>
              </a:rPr>
              <a:t>конструктиван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начин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без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освртања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на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негативне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аспекте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рада</a:t>
            </a:r>
            <a:r>
              <a:rPr lang="en-US" dirty="0">
                <a:effectLst/>
              </a:rPr>
              <a:t> </a:t>
            </a:r>
            <a:r>
              <a:rPr lang="sr-Cyrl-RS" dirty="0">
                <a:effectLst/>
              </a:rPr>
              <a:t>ученика</a:t>
            </a:r>
            <a:r>
              <a:rPr lang="en-US" dirty="0">
                <a:effectLst/>
              </a:rPr>
              <a:t> у </a:t>
            </a:r>
            <a:r>
              <a:rPr lang="en-US" dirty="0" err="1">
                <a:effectLst/>
              </a:rPr>
              <a:t>школи</a:t>
            </a:r>
            <a:r>
              <a:rPr lang="en-US" dirty="0">
                <a:effectLst/>
              </a:rPr>
              <a:t>.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54376-CCC0-94EB-E61B-ED39D559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DCB2AC32-B8EF-1260-DB1B-1BD163FA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>
                <a:solidFill>
                  <a:prstClr val="black"/>
                </a:solidFill>
                <a:latin typeface="Avenir Next LT Pro"/>
              </a:rPr>
              <a:t>Формативно оцењивање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E9EDA139-9D03-E9A2-2018-1ACBFE26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>
              <a:defRPr/>
            </a:pPr>
            <a:r>
              <a:rPr lang="sr-Cyrl-RS" dirty="0">
                <a:solidFill>
                  <a:prstClr val="black"/>
                </a:solidFill>
              </a:rPr>
              <a:t>Јун, 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sr-Cyrl-RS" dirty="0">
                <a:solidFill>
                  <a:prstClr val="black"/>
                </a:solidFill>
              </a:rPr>
              <a:t>23.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5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4883-08E0-62B4-70FE-77346A99C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5400" dirty="0"/>
              <a:t>Фразе које се могу употребити при формативном оцењивању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4B145-8613-6ED3-E2D0-B83285F3E5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5CA177F-E92E-E29C-048D-6E3719A57F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18628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8FA0994-90D4-4E81-80B0-00014DDB6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C57EC3-C5D7-417B-9930-FB3C9FE3F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AA8C55-DCE2-D49E-74F5-400B9EF8B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812800"/>
            <a:ext cx="2245360" cy="37211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pc="-40" dirty="0" err="1">
                <a:solidFill>
                  <a:srgbClr val="FFFFFF"/>
                </a:solidFill>
              </a:rPr>
              <a:t>Оцена</a:t>
            </a:r>
            <a:r>
              <a:rPr lang="en-US" sz="2800" spc="-40" dirty="0">
                <a:solidFill>
                  <a:srgbClr val="FFFFFF"/>
                </a:solidFill>
              </a:rPr>
              <a:t> 1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B593620-0E3D-5D60-6018-2B05EE086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610" y="303098"/>
            <a:ext cx="7606146" cy="641710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Autofit/>
          </a:bodyPr>
          <a:lstStyle/>
          <a:p>
            <a:pPr marR="0" lvl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Када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постоје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уместо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фокусирају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sr-Cyrl-R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грешке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наставници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могу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усмере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потребе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користећи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праве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опишу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модификују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сваку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никаквог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разлога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директно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негативан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јер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ништа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добро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неће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изаћи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spc="-20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тога</a:t>
            </a:r>
            <a:r>
              <a:rPr kumimoji="0" lang="en-US" altLang="en-US" sz="2400" b="0" i="0" u="none" strike="noStrike" cap="none" spc="-20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ED32F-1F73-52FF-3ADF-E9E8B855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82BBBA9-FE98-5776-E46F-CC8E528D6F4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8137474"/>
              </p:ext>
            </p:extLst>
          </p:nvPr>
        </p:nvGraphicFramePr>
        <p:xfrm>
          <a:off x="3620654" y="3126636"/>
          <a:ext cx="7809347" cy="2526020"/>
        </p:xfrm>
        <a:graphic>
          <a:graphicData uri="http://schemas.openxmlformats.org/drawingml/2006/table">
            <a:tbl>
              <a:tblPr firstRow="1" firstCol="1" bandRow="1"/>
              <a:tblGrid>
                <a:gridCol w="2739760">
                  <a:extLst>
                    <a:ext uri="{9D8B030D-6E8A-4147-A177-3AD203B41FA5}">
                      <a16:colId xmlns:a16="http://schemas.microsoft.com/office/drawing/2014/main" val="619687243"/>
                    </a:ext>
                  </a:extLst>
                </a:gridCol>
                <a:gridCol w="2587732">
                  <a:extLst>
                    <a:ext uri="{9D8B030D-6E8A-4147-A177-3AD203B41FA5}">
                      <a16:colId xmlns:a16="http://schemas.microsoft.com/office/drawing/2014/main" val="2678044659"/>
                    </a:ext>
                  </a:extLst>
                </a:gridCol>
                <a:gridCol w="2481855">
                  <a:extLst>
                    <a:ext uri="{9D8B030D-6E8A-4147-A177-3AD203B41FA5}">
                      <a16:colId xmlns:a16="http://schemas.microsoft.com/office/drawing/2014/main" val="662938846"/>
                    </a:ext>
                  </a:extLst>
                </a:gridCol>
              </a:tblGrid>
              <a:tr h="588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користи или ретко користи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Нејасно или непажљиво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Врло ограничено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710274"/>
                  </a:ext>
                </a:extLst>
              </a:tr>
              <a:tr h="30118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Ретко, ретко се састаје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Неуредано или слабо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Нема белешки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150602"/>
                  </a:ext>
                </a:extLst>
              </a:tr>
              <a:tr h="30118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Показује потешкоће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Неактиван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Врло ограничено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714620"/>
                  </a:ext>
                </a:extLst>
              </a:tr>
              <a:tr h="588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Недовољно, недовољан</a:t>
                      </a:r>
                      <a:endParaRPr lang="sr-Cyrl-RS" sz="3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Неадекватно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 закашњењем или постепено</a:t>
                      </a:r>
                      <a:endParaRPr lang="sr-Cyrl-RS" sz="3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474716"/>
                  </a:ext>
                </a:extLst>
              </a:tr>
              <a:tr h="444731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Недостаје, оскудева у</a:t>
                      </a:r>
                      <a:endParaRPr lang="sr-Cyrl-RS" sz="3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3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000" marR="16000" marT="16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440274"/>
                  </a:ext>
                </a:extLst>
              </a:tr>
            </a:tbl>
          </a:graphicData>
        </a:graphic>
      </p:graphicFrame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248ADFA6-E3D5-66D5-A87C-5EAD305C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072" y="6355079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Формативно оцењивање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FAEC666C-72E0-08B1-1BBE-3058C7DB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>
              <a:defRPr/>
            </a:pPr>
            <a:r>
              <a:rPr lang="sr-Cyrl-RS" dirty="0">
                <a:solidFill>
                  <a:prstClr val="black"/>
                </a:solidFill>
              </a:rPr>
              <a:t>Јун, 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sr-Cyrl-RS" dirty="0">
                <a:solidFill>
                  <a:prstClr val="black"/>
                </a:solidFill>
              </a:rPr>
              <a:t>23.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17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F252-39C3-22E7-A087-60CA50FAD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78" y="875030"/>
            <a:ext cx="2516936" cy="769043"/>
          </a:xfrm>
        </p:spPr>
        <p:txBody>
          <a:bodyPr>
            <a:normAutofit/>
          </a:bodyPr>
          <a:lstStyle/>
          <a:p>
            <a:r>
              <a:rPr lang="sr-Cyrl-RS" sz="2800" dirty="0"/>
              <a:t>Оцена 2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945E-CB39-554F-459C-9C7100E5EAE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Уместо да гледају на оцену 2 као негативну оцену, наставници могу да користе изразе како би описали покушаје,  напредовање или потребу за додатном помоћи родитеља.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Само користи	Покушава	    Ограничено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Уз асистенцију, уз помоћ	   Разнолик или некомплетан	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Почиње, стартује да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Недоследан, недоследно	 Нејасан или није сасвим јасан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Спор, споро се креће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Редак, тешко	 	                  Мало, скромно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0E678-C84F-899E-5194-94993E9B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64D3B11C-B9B3-6DB9-C658-254CF135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072" y="6355079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Формативно оцењивање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C3A46497-C7AF-410E-363E-5234D27D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>
              <a:defRPr/>
            </a:pPr>
            <a:r>
              <a:rPr lang="sr-Cyrl-RS" dirty="0">
                <a:solidFill>
                  <a:prstClr val="black"/>
                </a:solidFill>
              </a:rPr>
              <a:t>Јун, 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sr-Cyrl-RS" dirty="0">
                <a:solidFill>
                  <a:prstClr val="black"/>
                </a:solidFill>
              </a:rPr>
              <a:t>23.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0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9">
            <a:extLst>
              <a:ext uri="{FF2B5EF4-FFF2-40B4-BE49-F238E27FC236}">
                <a16:creationId xmlns:a16="http://schemas.microsoft.com/office/drawing/2014/main" id="{7238084E-9C0F-497C-9436-2CD6C9BC6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0A9314D7-79E5-4587-B59D-FA5DDE9F3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DA6843-8C0B-01E7-F914-02700D87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50824"/>
            <a:ext cx="10312400" cy="6254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spc="-40" dirty="0" err="1">
                <a:solidFill>
                  <a:srgbClr val="FFFFFF"/>
                </a:solidFill>
              </a:rPr>
              <a:t>Оцена</a:t>
            </a:r>
            <a:r>
              <a:rPr lang="en-US" sz="2800" spc="-40" dirty="0">
                <a:solidFill>
                  <a:srgbClr val="FFFFFF"/>
                </a:solidFill>
              </a:rPr>
              <a:t>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27B88-05B4-DE81-F45A-7568DDEB3F0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36640" y="1681481"/>
            <a:ext cx="5273040" cy="44954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US" dirty="0" err="1">
                <a:effectLst/>
              </a:rPr>
              <a:t>Иако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је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оцена</a:t>
            </a:r>
            <a:r>
              <a:rPr lang="en-US" dirty="0">
                <a:effectLst/>
              </a:rPr>
              <a:t> 3 </a:t>
            </a:r>
            <a:r>
              <a:rPr lang="en-US" dirty="0" err="1">
                <a:effectLst/>
              </a:rPr>
              <a:t>просечна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оцена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може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се</a:t>
            </a:r>
            <a:r>
              <a:rPr lang="en-US" dirty="0">
                <a:effectLst/>
              </a:rPr>
              <a:t> и </a:t>
            </a:r>
            <a:r>
              <a:rPr lang="en-US" dirty="0" err="1">
                <a:effectLst/>
              </a:rPr>
              <a:t>њој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дати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позитивна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нота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тако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што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ћете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објаснити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како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ученик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показује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напредовање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ствари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му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постају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јасније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или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се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развија</a:t>
            </a:r>
            <a:r>
              <a:rPr lang="en-US" dirty="0">
                <a:effectLst/>
              </a:rPr>
              <a:t> и </a:t>
            </a:r>
            <a:r>
              <a:rPr lang="en-US" dirty="0" err="1">
                <a:effectLst/>
              </a:rPr>
              <a:t>поправља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неке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аспекте</a:t>
            </a:r>
            <a:r>
              <a:rPr lang="en-US" dirty="0">
                <a:effectLst/>
              </a:rPr>
              <a:t>  </a:t>
            </a:r>
            <a:r>
              <a:rPr lang="en-US" dirty="0" err="1">
                <a:effectLst/>
              </a:rPr>
              <a:t>рада</a:t>
            </a:r>
            <a:r>
              <a:rPr lang="en-US" dirty="0">
                <a:effectLst/>
              </a:rPr>
              <a:t> у </a:t>
            </a:r>
            <a:r>
              <a:rPr lang="en-US" dirty="0" err="1">
                <a:effectLst/>
              </a:rPr>
              <a:t>школи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8F7CC-C855-C918-CF3C-8BDE1561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AD95338-CF7C-F8A0-ECAF-8FE8E71E8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463455"/>
              </p:ext>
            </p:extLst>
          </p:nvPr>
        </p:nvGraphicFramePr>
        <p:xfrm>
          <a:off x="528322" y="1681482"/>
          <a:ext cx="5273040" cy="3324285"/>
        </p:xfrm>
        <a:graphic>
          <a:graphicData uri="http://schemas.openxmlformats.org/drawingml/2006/table">
            <a:tbl>
              <a:tblPr firstRow="1" firstCol="1" bandRow="1"/>
              <a:tblGrid>
                <a:gridCol w="1899201">
                  <a:extLst>
                    <a:ext uri="{9D8B030D-6E8A-4147-A177-3AD203B41FA5}">
                      <a16:colId xmlns:a16="http://schemas.microsoft.com/office/drawing/2014/main" val="1077898347"/>
                    </a:ext>
                  </a:extLst>
                </a:gridCol>
                <a:gridCol w="1374429">
                  <a:extLst>
                    <a:ext uri="{9D8B030D-6E8A-4147-A177-3AD203B41FA5}">
                      <a16:colId xmlns:a16="http://schemas.microsoft.com/office/drawing/2014/main" val="83581535"/>
                    </a:ext>
                  </a:extLst>
                </a:gridCol>
                <a:gridCol w="1999410">
                  <a:extLst>
                    <a:ext uri="{9D8B030D-6E8A-4147-A177-3AD203B41FA5}">
                      <a16:colId xmlns:a16="http://schemas.microsoft.com/office/drawing/2014/main" val="3157694258"/>
                    </a:ext>
                  </a:extLst>
                </a:gridCol>
              </a:tblGrid>
              <a:tr h="110809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Понекад задовољавајуће</a:t>
                      </a:r>
                      <a:endParaRPr lang="sr-Cyrl-RS" sz="3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5" marR="16175" marT="161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 комплетно</a:t>
                      </a:r>
                      <a:endParaRPr lang="sr-Cyrl-RS" sz="3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5" marR="16175" marT="161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Приближавајуће</a:t>
                      </a: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или </a:t>
                      </a:r>
                      <a:r>
                        <a:rPr lang="sr-Cyrl-RS" sz="2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убрзавајуће</a:t>
                      </a:r>
                      <a:endParaRPr lang="sr-Cyrl-RS" sz="3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5" marR="16175" marT="161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420671"/>
                  </a:ext>
                </a:extLst>
              </a:tr>
              <a:tr h="110809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Користи више, скоро највише</a:t>
                      </a:r>
                      <a:endParaRPr lang="sr-Cyrl-RS" sz="3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5" marR="16175" marT="161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 нешто јасноће</a:t>
                      </a:r>
                      <a:endParaRPr lang="sr-Cyrl-RS" sz="3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5" marR="16175" marT="161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Парцијално</a:t>
                      </a:r>
                      <a:endParaRPr lang="sr-Cyrl-RS" sz="3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5" marR="16175" marT="161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886337"/>
                  </a:ext>
                </a:extLst>
              </a:tr>
              <a:tr h="110809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ограничену помоћ</a:t>
                      </a:r>
                      <a:endParaRPr lang="sr-Cyrl-RS" sz="3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5" marR="16175" marT="161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Нешто</a:t>
                      </a:r>
                      <a:endParaRPr lang="sr-Cyrl-RS" sz="3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5" marR="16175" marT="161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Повремено</a:t>
                      </a:r>
                      <a:endParaRPr lang="sr-Cyrl-RS" sz="3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5" marR="16175" marT="161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93767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9BCAD2D-0683-AE6B-AF2C-24A8F1B9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072" y="6355079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Формативно оцењивање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7CDECF9-0C05-52BD-23AD-F49F76DE5F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>
              <a:defRPr/>
            </a:pPr>
            <a:r>
              <a:rPr lang="sr-Cyrl-RS" dirty="0">
                <a:solidFill>
                  <a:prstClr val="black"/>
                </a:solidFill>
              </a:rPr>
              <a:t>Јун, 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sr-Cyrl-RS" dirty="0">
                <a:solidFill>
                  <a:prstClr val="black"/>
                </a:solidFill>
              </a:rPr>
              <a:t>23.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71965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0AF0BF08-C674-44E3-8BFC-85BC65E0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{2B4123B8-50CE-4EEE-AA5B-EBDC2203CF35}tf89117832_win32</Template>
  <TotalTime>118</TotalTime>
  <Words>1045</Words>
  <Application>Microsoft Office PowerPoint</Application>
  <PresentationFormat>Widescreen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Avenir Next LT Pro</vt:lpstr>
      <vt:lpstr>Calibri</vt:lpstr>
      <vt:lpstr>Times New Roman</vt:lpstr>
      <vt:lpstr>ColorBlockVTI</vt:lpstr>
      <vt:lpstr> Формативно  оцењивање  ОШ „Младост”  Вршац</vt:lpstr>
      <vt:lpstr>Оцењивање</vt:lpstr>
      <vt:lpstr>Врсте оцењивања</vt:lpstr>
      <vt:lpstr>Свака формативна оцена истовремено је и описна, а описна оцена ће бити формативна само ако садржи следеће елементе:</vt:lpstr>
      <vt:lpstr>Како формулисати формативну оцену?</vt:lpstr>
      <vt:lpstr>Фразе које се могу употребити при формативном оцењивању</vt:lpstr>
      <vt:lpstr>Оцена 1</vt:lpstr>
      <vt:lpstr>Оцена 2</vt:lpstr>
      <vt:lpstr>Оцена 3</vt:lpstr>
      <vt:lpstr>Оцена 4</vt:lpstr>
      <vt:lpstr>Оцена 5</vt:lpstr>
      <vt:lpstr>Мој пример</vt:lpstr>
      <vt:lpstr>Мој пример</vt:lpstr>
      <vt:lpstr>Хвала на пажњи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Формативно  оцењивање</dc:title>
  <dc:creator>Goran Nikolić</dc:creator>
  <cp:lastModifiedBy>Goran Nikolić</cp:lastModifiedBy>
  <cp:revision>1</cp:revision>
  <dcterms:created xsi:type="dcterms:W3CDTF">2023-04-16T16:56:50Z</dcterms:created>
  <dcterms:modified xsi:type="dcterms:W3CDTF">2023-06-04T17:28:20Z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